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66"/>
  </p:notesMasterIdLst>
  <p:handoutMasterIdLst>
    <p:handoutMasterId r:id="rId67"/>
  </p:handoutMasterIdLst>
  <p:sldIdLst>
    <p:sldId id="256" r:id="rId2"/>
    <p:sldId id="257" r:id="rId3"/>
    <p:sldId id="258" r:id="rId4"/>
    <p:sldId id="259" r:id="rId5"/>
    <p:sldId id="281" r:id="rId6"/>
    <p:sldId id="261" r:id="rId7"/>
    <p:sldId id="286" r:id="rId8"/>
    <p:sldId id="293" r:id="rId9"/>
    <p:sldId id="292" r:id="rId10"/>
    <p:sldId id="289" r:id="rId11"/>
    <p:sldId id="290" r:id="rId12"/>
    <p:sldId id="262" r:id="rId13"/>
    <p:sldId id="263" r:id="rId14"/>
    <p:sldId id="264" r:id="rId15"/>
    <p:sldId id="278" r:id="rId16"/>
    <p:sldId id="296" r:id="rId17"/>
    <p:sldId id="295" r:id="rId18"/>
    <p:sldId id="297" r:id="rId19"/>
    <p:sldId id="298" r:id="rId20"/>
    <p:sldId id="299" r:id="rId21"/>
    <p:sldId id="300" r:id="rId22"/>
    <p:sldId id="301" r:id="rId23"/>
    <p:sldId id="302" r:id="rId24"/>
    <p:sldId id="303" r:id="rId25"/>
    <p:sldId id="266" r:id="rId26"/>
    <p:sldId id="283" r:id="rId27"/>
    <p:sldId id="267" r:id="rId28"/>
    <p:sldId id="304" r:id="rId29"/>
    <p:sldId id="305" r:id="rId30"/>
    <p:sldId id="306" r:id="rId31"/>
    <p:sldId id="307" r:id="rId32"/>
    <p:sldId id="277" r:id="rId33"/>
    <p:sldId id="280" r:id="rId34"/>
    <p:sldId id="282" r:id="rId35"/>
    <p:sldId id="308" r:id="rId36"/>
    <p:sldId id="309" r:id="rId37"/>
    <p:sldId id="310" r:id="rId38"/>
    <p:sldId id="311" r:id="rId39"/>
    <p:sldId id="312" r:id="rId40"/>
    <p:sldId id="313" r:id="rId41"/>
    <p:sldId id="314" r:id="rId42"/>
    <p:sldId id="315" r:id="rId43"/>
    <p:sldId id="316" r:id="rId44"/>
    <p:sldId id="317" r:id="rId45"/>
    <p:sldId id="318" r:id="rId46"/>
    <p:sldId id="319" r:id="rId47"/>
    <p:sldId id="320" r:id="rId48"/>
    <p:sldId id="321" r:id="rId49"/>
    <p:sldId id="322" r:id="rId50"/>
    <p:sldId id="323" r:id="rId51"/>
    <p:sldId id="324" r:id="rId52"/>
    <p:sldId id="326" r:id="rId53"/>
    <p:sldId id="325" r:id="rId54"/>
    <p:sldId id="327" r:id="rId55"/>
    <p:sldId id="328" r:id="rId56"/>
    <p:sldId id="330" r:id="rId57"/>
    <p:sldId id="331" r:id="rId58"/>
    <p:sldId id="333" r:id="rId59"/>
    <p:sldId id="274" r:id="rId60"/>
    <p:sldId id="275" r:id="rId61"/>
    <p:sldId id="276" r:id="rId62"/>
    <p:sldId id="284" r:id="rId63"/>
    <p:sldId id="270" r:id="rId64"/>
    <p:sldId id="334" r:id="rId65"/>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pitchFamily="-111" charset="0"/>
        <a:ea typeface="ＭＳ Ｐゴシック" pitchFamily="-111" charset="-128"/>
        <a:cs typeface="ＭＳ Ｐゴシック" pitchFamily="-111" charset="-128"/>
      </a:defRPr>
    </a:lvl1pPr>
    <a:lvl2pPr marL="457200" algn="l" rtl="0" eaLnBrk="0" fontAlgn="base" hangingPunct="0">
      <a:spcBef>
        <a:spcPct val="0"/>
      </a:spcBef>
      <a:spcAft>
        <a:spcPct val="0"/>
      </a:spcAft>
      <a:defRPr sz="2400" kern="1200">
        <a:solidFill>
          <a:schemeClr val="tx1"/>
        </a:solidFill>
        <a:latin typeface="Arial" pitchFamily="-111" charset="0"/>
        <a:ea typeface="ＭＳ Ｐゴシック" pitchFamily="-111" charset="-128"/>
        <a:cs typeface="ＭＳ Ｐゴシック" pitchFamily="-111" charset="-128"/>
      </a:defRPr>
    </a:lvl2pPr>
    <a:lvl3pPr marL="914400" algn="l" rtl="0" eaLnBrk="0" fontAlgn="base" hangingPunct="0">
      <a:spcBef>
        <a:spcPct val="0"/>
      </a:spcBef>
      <a:spcAft>
        <a:spcPct val="0"/>
      </a:spcAft>
      <a:defRPr sz="2400" kern="1200">
        <a:solidFill>
          <a:schemeClr val="tx1"/>
        </a:solidFill>
        <a:latin typeface="Arial" pitchFamily="-111" charset="0"/>
        <a:ea typeface="ＭＳ Ｐゴシック" pitchFamily="-111" charset="-128"/>
        <a:cs typeface="ＭＳ Ｐゴシック" pitchFamily="-111" charset="-128"/>
      </a:defRPr>
    </a:lvl3pPr>
    <a:lvl4pPr marL="1371600" algn="l" rtl="0" eaLnBrk="0" fontAlgn="base" hangingPunct="0">
      <a:spcBef>
        <a:spcPct val="0"/>
      </a:spcBef>
      <a:spcAft>
        <a:spcPct val="0"/>
      </a:spcAft>
      <a:defRPr sz="2400" kern="1200">
        <a:solidFill>
          <a:schemeClr val="tx1"/>
        </a:solidFill>
        <a:latin typeface="Arial" pitchFamily="-111" charset="0"/>
        <a:ea typeface="ＭＳ Ｐゴシック" pitchFamily="-111" charset="-128"/>
        <a:cs typeface="ＭＳ Ｐゴシック" pitchFamily="-111" charset="-128"/>
      </a:defRPr>
    </a:lvl4pPr>
    <a:lvl5pPr marL="1828800" algn="l" rtl="0" eaLnBrk="0" fontAlgn="base" hangingPunct="0">
      <a:spcBef>
        <a:spcPct val="0"/>
      </a:spcBef>
      <a:spcAft>
        <a:spcPct val="0"/>
      </a:spcAft>
      <a:defRPr sz="2400" kern="1200">
        <a:solidFill>
          <a:schemeClr val="tx1"/>
        </a:solidFill>
        <a:latin typeface="Arial" pitchFamily="-111" charset="0"/>
        <a:ea typeface="ＭＳ Ｐゴシック" pitchFamily="-111" charset="-128"/>
        <a:cs typeface="ＭＳ Ｐゴシック" pitchFamily="-111" charset="-128"/>
      </a:defRPr>
    </a:lvl5pPr>
    <a:lvl6pPr marL="2286000" algn="l" defTabSz="457200" rtl="0" eaLnBrk="1" latinLnBrk="0" hangingPunct="1">
      <a:defRPr sz="2400" kern="1200">
        <a:solidFill>
          <a:schemeClr val="tx1"/>
        </a:solidFill>
        <a:latin typeface="Arial" pitchFamily="-111" charset="0"/>
        <a:ea typeface="ＭＳ Ｐゴシック" pitchFamily="-111" charset="-128"/>
        <a:cs typeface="ＭＳ Ｐゴシック" pitchFamily="-111" charset="-128"/>
      </a:defRPr>
    </a:lvl6pPr>
    <a:lvl7pPr marL="2743200" algn="l" defTabSz="457200" rtl="0" eaLnBrk="1" latinLnBrk="0" hangingPunct="1">
      <a:defRPr sz="2400" kern="1200">
        <a:solidFill>
          <a:schemeClr val="tx1"/>
        </a:solidFill>
        <a:latin typeface="Arial" pitchFamily="-111" charset="0"/>
        <a:ea typeface="ＭＳ Ｐゴシック" pitchFamily="-111" charset="-128"/>
        <a:cs typeface="ＭＳ Ｐゴシック" pitchFamily="-111" charset="-128"/>
      </a:defRPr>
    </a:lvl7pPr>
    <a:lvl8pPr marL="3200400" algn="l" defTabSz="457200" rtl="0" eaLnBrk="1" latinLnBrk="0" hangingPunct="1">
      <a:defRPr sz="2400" kern="1200">
        <a:solidFill>
          <a:schemeClr val="tx1"/>
        </a:solidFill>
        <a:latin typeface="Arial" pitchFamily="-111" charset="0"/>
        <a:ea typeface="ＭＳ Ｐゴシック" pitchFamily="-111" charset="-128"/>
        <a:cs typeface="ＭＳ Ｐゴシック" pitchFamily="-111" charset="-128"/>
      </a:defRPr>
    </a:lvl8pPr>
    <a:lvl9pPr marL="3657600" algn="l" defTabSz="457200" rtl="0" eaLnBrk="1" latinLnBrk="0" hangingPunct="1">
      <a:defRPr sz="2400" kern="1200">
        <a:solidFill>
          <a:schemeClr val="tx1"/>
        </a:solidFill>
        <a:latin typeface="Arial" pitchFamily="-111" charset="0"/>
        <a:ea typeface="ＭＳ Ｐゴシック" pitchFamily="-111" charset="-128"/>
        <a:cs typeface="ＭＳ Ｐゴシック" pitchFamily="-111"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CCFF"/>
    <a:srgbClr val="FFEC5D"/>
    <a:srgbClr val="05603E"/>
    <a:srgbClr val="08805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787"/>
    <p:restoredTop sz="90929"/>
  </p:normalViewPr>
  <p:slideViewPr>
    <p:cSldViewPr>
      <p:cViewPr>
        <p:scale>
          <a:sx n="66" d="100"/>
          <a:sy n="66" d="100"/>
        </p:scale>
        <p:origin x="-200"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notesMaster" Target="notesMasters/notesMaster1.xml"/><Relationship Id="rId67" Type="http://schemas.openxmlformats.org/officeDocument/2006/relationships/handoutMaster" Target="handoutMasters/handoutMaster1.xml"/><Relationship Id="rId68" Type="http://schemas.openxmlformats.org/officeDocument/2006/relationships/printerSettings" Target="printerSettings/printerSettings1.bin"/><Relationship Id="rId69" Type="http://schemas.openxmlformats.org/officeDocument/2006/relationships/presProps" Target="presProp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viewProps" Target="viewProps.xml"/><Relationship Id="rId71" Type="http://schemas.openxmlformats.org/officeDocument/2006/relationships/theme" Target="theme/theme1.xml"/><Relationship Id="rId72"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9634"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6963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69636"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69637"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6229453F-A00A-AC46-BEA0-8673F8C40342}" type="slidenum">
              <a:rPr lang="en-US"/>
              <a:pPr/>
              <a:t>‹#›</a:t>
            </a:fld>
            <a:endParaRPr lang="en-US"/>
          </a:p>
        </p:txBody>
      </p:sp>
    </p:spTree>
    <p:extLst>
      <p:ext uri="{BB962C8B-B14F-4D97-AF65-F5344CB8AC3E}">
        <p14:creationId xmlns:p14="http://schemas.microsoft.com/office/powerpoint/2010/main" val="9230257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46083"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4608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4608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6086"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4608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C9AAB520-C8E8-5749-AB01-A319197C4601}" type="slidenum">
              <a:rPr lang="en-US"/>
              <a:pPr/>
              <a:t>‹#›</a:t>
            </a:fld>
            <a:endParaRPr lang="en-US"/>
          </a:p>
        </p:txBody>
      </p:sp>
    </p:spTree>
    <p:extLst>
      <p:ext uri="{BB962C8B-B14F-4D97-AF65-F5344CB8AC3E}">
        <p14:creationId xmlns:p14="http://schemas.microsoft.com/office/powerpoint/2010/main" val="222544532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111" charset="0"/>
        <a:ea typeface="ＭＳ Ｐゴシック" pitchFamily="-111" charset="-128"/>
        <a:cs typeface="ＭＳ Ｐゴシック" pitchFamily="-111" charset="-128"/>
      </a:defRPr>
    </a:lvl1pPr>
    <a:lvl2pPr marL="457200" algn="l" rtl="0" fontAlgn="base">
      <a:spcBef>
        <a:spcPct val="30000"/>
      </a:spcBef>
      <a:spcAft>
        <a:spcPct val="0"/>
      </a:spcAft>
      <a:defRPr sz="1200" kern="1200">
        <a:solidFill>
          <a:schemeClr val="tx1"/>
        </a:solidFill>
        <a:latin typeface="Arial" pitchFamily="-111" charset="0"/>
        <a:ea typeface="ＭＳ Ｐゴシック" pitchFamily="-111" charset="-128"/>
        <a:cs typeface="+mn-cs"/>
      </a:defRPr>
    </a:lvl2pPr>
    <a:lvl3pPr marL="914400" algn="l" rtl="0" fontAlgn="base">
      <a:spcBef>
        <a:spcPct val="30000"/>
      </a:spcBef>
      <a:spcAft>
        <a:spcPct val="0"/>
      </a:spcAft>
      <a:defRPr sz="1200" kern="1200">
        <a:solidFill>
          <a:schemeClr val="tx1"/>
        </a:solidFill>
        <a:latin typeface="Arial" pitchFamily="-111" charset="0"/>
        <a:ea typeface="ＭＳ Ｐゴシック" pitchFamily="-111" charset="-128"/>
        <a:cs typeface="+mn-cs"/>
      </a:defRPr>
    </a:lvl3pPr>
    <a:lvl4pPr marL="1371600" algn="l" rtl="0" fontAlgn="base">
      <a:spcBef>
        <a:spcPct val="30000"/>
      </a:spcBef>
      <a:spcAft>
        <a:spcPct val="0"/>
      </a:spcAft>
      <a:defRPr sz="1200" kern="1200">
        <a:solidFill>
          <a:schemeClr val="tx1"/>
        </a:solidFill>
        <a:latin typeface="Arial" pitchFamily="-111" charset="0"/>
        <a:ea typeface="ＭＳ Ｐゴシック" pitchFamily="-111" charset="-128"/>
        <a:cs typeface="+mn-cs"/>
      </a:defRPr>
    </a:lvl4pPr>
    <a:lvl5pPr marL="1828800" algn="l" rtl="0" fontAlgn="base">
      <a:spcBef>
        <a:spcPct val="30000"/>
      </a:spcBef>
      <a:spcAft>
        <a:spcPct val="0"/>
      </a:spcAft>
      <a:defRPr sz="1200" kern="1200">
        <a:solidFill>
          <a:schemeClr val="tx1"/>
        </a:solidFill>
        <a:latin typeface="Arial" pitchFamily="-111" charset="0"/>
        <a:ea typeface="ＭＳ Ｐゴシック" pitchFamily="-111"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0A4C445-4825-294F-A988-DA3026CA9F37}" type="slidenum">
              <a:rPr lang="en-US"/>
              <a:pPr/>
              <a:t>1</a:t>
            </a:fld>
            <a:endParaRPr lang="en-US" dirty="0"/>
          </a:p>
        </p:txBody>
      </p:sp>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3200" i="1">
                <a:solidFill>
                  <a:schemeClr val="tx1"/>
                </a:solidFill>
                <a:latin typeface="Arial" charset="0"/>
                <a:ea typeface="ＭＳ Ｐゴシック" charset="0"/>
                <a:cs typeface="ＭＳ Ｐゴシック" charset="0"/>
              </a:defRPr>
            </a:lvl1pPr>
            <a:lvl2pPr marL="37931725" indent="-37474525" eaLnBrk="0" hangingPunct="0">
              <a:defRPr kumimoji="1" sz="3200" i="1">
                <a:solidFill>
                  <a:schemeClr val="tx1"/>
                </a:solidFill>
                <a:latin typeface="Arial" charset="0"/>
                <a:ea typeface="ＭＳ Ｐゴシック" charset="0"/>
              </a:defRPr>
            </a:lvl2pPr>
            <a:lvl3pPr eaLnBrk="0" hangingPunct="0">
              <a:defRPr kumimoji="1" sz="3200" i="1">
                <a:solidFill>
                  <a:schemeClr val="tx1"/>
                </a:solidFill>
                <a:latin typeface="Arial" charset="0"/>
                <a:ea typeface="ＭＳ Ｐゴシック" charset="0"/>
              </a:defRPr>
            </a:lvl3pPr>
            <a:lvl4pPr eaLnBrk="0" hangingPunct="0">
              <a:defRPr kumimoji="1" sz="3200" i="1">
                <a:solidFill>
                  <a:schemeClr val="tx1"/>
                </a:solidFill>
                <a:latin typeface="Arial" charset="0"/>
                <a:ea typeface="ＭＳ Ｐゴシック" charset="0"/>
              </a:defRPr>
            </a:lvl4pPr>
            <a:lvl5pPr eaLnBrk="0" hangingPunct="0">
              <a:defRPr kumimoji="1" sz="3200" i="1">
                <a:solidFill>
                  <a:schemeClr val="tx1"/>
                </a:solidFill>
                <a:latin typeface="Arial" charset="0"/>
                <a:ea typeface="ＭＳ Ｐゴシック" charset="0"/>
              </a:defRPr>
            </a:lvl5pPr>
            <a:lvl6pPr marL="457200" eaLnBrk="0" fontAlgn="base" hangingPunct="0">
              <a:spcBef>
                <a:spcPct val="20000"/>
              </a:spcBef>
              <a:spcAft>
                <a:spcPct val="0"/>
              </a:spcAft>
              <a:defRPr kumimoji="1" sz="3200" i="1">
                <a:solidFill>
                  <a:schemeClr val="tx1"/>
                </a:solidFill>
                <a:latin typeface="Arial" charset="0"/>
                <a:ea typeface="ＭＳ Ｐゴシック" charset="0"/>
              </a:defRPr>
            </a:lvl6pPr>
            <a:lvl7pPr marL="914400" eaLnBrk="0" fontAlgn="base" hangingPunct="0">
              <a:spcBef>
                <a:spcPct val="20000"/>
              </a:spcBef>
              <a:spcAft>
                <a:spcPct val="0"/>
              </a:spcAft>
              <a:defRPr kumimoji="1" sz="3200" i="1">
                <a:solidFill>
                  <a:schemeClr val="tx1"/>
                </a:solidFill>
                <a:latin typeface="Arial" charset="0"/>
                <a:ea typeface="ＭＳ Ｐゴシック" charset="0"/>
              </a:defRPr>
            </a:lvl7pPr>
            <a:lvl8pPr marL="1371600" eaLnBrk="0" fontAlgn="base" hangingPunct="0">
              <a:spcBef>
                <a:spcPct val="20000"/>
              </a:spcBef>
              <a:spcAft>
                <a:spcPct val="0"/>
              </a:spcAft>
              <a:defRPr kumimoji="1" sz="3200" i="1">
                <a:solidFill>
                  <a:schemeClr val="tx1"/>
                </a:solidFill>
                <a:latin typeface="Arial" charset="0"/>
                <a:ea typeface="ＭＳ Ｐゴシック" charset="0"/>
              </a:defRPr>
            </a:lvl8pPr>
            <a:lvl9pPr marL="1828800" eaLnBrk="0" fontAlgn="base" hangingPunct="0">
              <a:spcBef>
                <a:spcPct val="20000"/>
              </a:spcBef>
              <a:spcAft>
                <a:spcPct val="0"/>
              </a:spcAft>
              <a:defRPr kumimoji="1" sz="3200" i="1">
                <a:solidFill>
                  <a:schemeClr val="tx1"/>
                </a:solidFill>
                <a:latin typeface="Arial" charset="0"/>
                <a:ea typeface="ＭＳ Ｐゴシック" charset="0"/>
              </a:defRPr>
            </a:lvl9pPr>
          </a:lstStyle>
          <a:p>
            <a:pPr eaLnBrk="1" hangingPunct="1"/>
            <a:fld id="{9DDE3B77-6975-8043-B75F-5861CB2452E7}" type="slidenum">
              <a:rPr lang="en-US" sz="1200"/>
              <a:pPr eaLnBrk="1" hangingPunct="1"/>
              <a:t>19</a:t>
            </a:fld>
            <a:endParaRPr lang="en-US" sz="120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Arial" charset="0"/>
              <a:ea typeface="ＭＳ Ｐゴシック" charset="0"/>
              <a:cs typeface="ＭＳ Ｐゴシック"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3200" i="1">
                <a:solidFill>
                  <a:schemeClr val="tx1"/>
                </a:solidFill>
                <a:latin typeface="Arial" charset="0"/>
                <a:ea typeface="ＭＳ Ｐゴシック" charset="0"/>
                <a:cs typeface="ＭＳ Ｐゴシック" charset="0"/>
              </a:defRPr>
            </a:lvl1pPr>
            <a:lvl2pPr marL="37931725" indent="-37474525" eaLnBrk="0" hangingPunct="0">
              <a:defRPr kumimoji="1" sz="3200" i="1">
                <a:solidFill>
                  <a:schemeClr val="tx1"/>
                </a:solidFill>
                <a:latin typeface="Arial" charset="0"/>
                <a:ea typeface="ＭＳ Ｐゴシック" charset="0"/>
              </a:defRPr>
            </a:lvl2pPr>
            <a:lvl3pPr eaLnBrk="0" hangingPunct="0">
              <a:defRPr kumimoji="1" sz="3200" i="1">
                <a:solidFill>
                  <a:schemeClr val="tx1"/>
                </a:solidFill>
                <a:latin typeface="Arial" charset="0"/>
                <a:ea typeface="ＭＳ Ｐゴシック" charset="0"/>
              </a:defRPr>
            </a:lvl3pPr>
            <a:lvl4pPr eaLnBrk="0" hangingPunct="0">
              <a:defRPr kumimoji="1" sz="3200" i="1">
                <a:solidFill>
                  <a:schemeClr val="tx1"/>
                </a:solidFill>
                <a:latin typeface="Arial" charset="0"/>
                <a:ea typeface="ＭＳ Ｐゴシック" charset="0"/>
              </a:defRPr>
            </a:lvl4pPr>
            <a:lvl5pPr eaLnBrk="0" hangingPunct="0">
              <a:defRPr kumimoji="1" sz="3200" i="1">
                <a:solidFill>
                  <a:schemeClr val="tx1"/>
                </a:solidFill>
                <a:latin typeface="Arial" charset="0"/>
                <a:ea typeface="ＭＳ Ｐゴシック" charset="0"/>
              </a:defRPr>
            </a:lvl5pPr>
            <a:lvl6pPr marL="457200" eaLnBrk="0" fontAlgn="base" hangingPunct="0">
              <a:spcBef>
                <a:spcPct val="20000"/>
              </a:spcBef>
              <a:spcAft>
                <a:spcPct val="0"/>
              </a:spcAft>
              <a:defRPr kumimoji="1" sz="3200" i="1">
                <a:solidFill>
                  <a:schemeClr val="tx1"/>
                </a:solidFill>
                <a:latin typeface="Arial" charset="0"/>
                <a:ea typeface="ＭＳ Ｐゴシック" charset="0"/>
              </a:defRPr>
            </a:lvl6pPr>
            <a:lvl7pPr marL="914400" eaLnBrk="0" fontAlgn="base" hangingPunct="0">
              <a:spcBef>
                <a:spcPct val="20000"/>
              </a:spcBef>
              <a:spcAft>
                <a:spcPct val="0"/>
              </a:spcAft>
              <a:defRPr kumimoji="1" sz="3200" i="1">
                <a:solidFill>
                  <a:schemeClr val="tx1"/>
                </a:solidFill>
                <a:latin typeface="Arial" charset="0"/>
                <a:ea typeface="ＭＳ Ｐゴシック" charset="0"/>
              </a:defRPr>
            </a:lvl7pPr>
            <a:lvl8pPr marL="1371600" eaLnBrk="0" fontAlgn="base" hangingPunct="0">
              <a:spcBef>
                <a:spcPct val="20000"/>
              </a:spcBef>
              <a:spcAft>
                <a:spcPct val="0"/>
              </a:spcAft>
              <a:defRPr kumimoji="1" sz="3200" i="1">
                <a:solidFill>
                  <a:schemeClr val="tx1"/>
                </a:solidFill>
                <a:latin typeface="Arial" charset="0"/>
                <a:ea typeface="ＭＳ Ｐゴシック" charset="0"/>
              </a:defRPr>
            </a:lvl8pPr>
            <a:lvl9pPr marL="1828800" eaLnBrk="0" fontAlgn="base" hangingPunct="0">
              <a:spcBef>
                <a:spcPct val="20000"/>
              </a:spcBef>
              <a:spcAft>
                <a:spcPct val="0"/>
              </a:spcAft>
              <a:defRPr kumimoji="1" sz="3200" i="1">
                <a:solidFill>
                  <a:schemeClr val="tx1"/>
                </a:solidFill>
                <a:latin typeface="Arial" charset="0"/>
                <a:ea typeface="ＭＳ Ｐゴシック" charset="0"/>
              </a:defRPr>
            </a:lvl9pPr>
          </a:lstStyle>
          <a:p>
            <a:pPr eaLnBrk="1" hangingPunct="1"/>
            <a:fld id="{B8E5CF8E-0093-3F4C-AD87-9F1C0B295E16}" type="slidenum">
              <a:rPr lang="en-US" sz="1200"/>
              <a:pPr eaLnBrk="1" hangingPunct="1"/>
              <a:t>20</a:t>
            </a:fld>
            <a:endParaRPr lang="en-US" sz="120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Arial" charset="0"/>
              <a:ea typeface="ＭＳ Ｐゴシック" charset="0"/>
              <a:cs typeface="ＭＳ Ｐゴシック"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3200" i="1">
                <a:solidFill>
                  <a:schemeClr val="tx1"/>
                </a:solidFill>
                <a:latin typeface="Arial" charset="0"/>
                <a:ea typeface="ＭＳ Ｐゴシック" charset="0"/>
                <a:cs typeface="ＭＳ Ｐゴシック" charset="0"/>
              </a:defRPr>
            </a:lvl1pPr>
            <a:lvl2pPr marL="37931725" indent="-37474525" eaLnBrk="0" hangingPunct="0">
              <a:defRPr kumimoji="1" sz="3200" i="1">
                <a:solidFill>
                  <a:schemeClr val="tx1"/>
                </a:solidFill>
                <a:latin typeface="Arial" charset="0"/>
                <a:ea typeface="ＭＳ Ｐゴシック" charset="0"/>
              </a:defRPr>
            </a:lvl2pPr>
            <a:lvl3pPr eaLnBrk="0" hangingPunct="0">
              <a:defRPr kumimoji="1" sz="3200" i="1">
                <a:solidFill>
                  <a:schemeClr val="tx1"/>
                </a:solidFill>
                <a:latin typeface="Arial" charset="0"/>
                <a:ea typeface="ＭＳ Ｐゴシック" charset="0"/>
              </a:defRPr>
            </a:lvl3pPr>
            <a:lvl4pPr eaLnBrk="0" hangingPunct="0">
              <a:defRPr kumimoji="1" sz="3200" i="1">
                <a:solidFill>
                  <a:schemeClr val="tx1"/>
                </a:solidFill>
                <a:latin typeface="Arial" charset="0"/>
                <a:ea typeface="ＭＳ Ｐゴシック" charset="0"/>
              </a:defRPr>
            </a:lvl4pPr>
            <a:lvl5pPr eaLnBrk="0" hangingPunct="0">
              <a:defRPr kumimoji="1" sz="3200" i="1">
                <a:solidFill>
                  <a:schemeClr val="tx1"/>
                </a:solidFill>
                <a:latin typeface="Arial" charset="0"/>
                <a:ea typeface="ＭＳ Ｐゴシック" charset="0"/>
              </a:defRPr>
            </a:lvl5pPr>
            <a:lvl6pPr marL="457200" eaLnBrk="0" fontAlgn="base" hangingPunct="0">
              <a:spcBef>
                <a:spcPct val="20000"/>
              </a:spcBef>
              <a:spcAft>
                <a:spcPct val="0"/>
              </a:spcAft>
              <a:defRPr kumimoji="1" sz="3200" i="1">
                <a:solidFill>
                  <a:schemeClr val="tx1"/>
                </a:solidFill>
                <a:latin typeface="Arial" charset="0"/>
                <a:ea typeface="ＭＳ Ｐゴシック" charset="0"/>
              </a:defRPr>
            </a:lvl6pPr>
            <a:lvl7pPr marL="914400" eaLnBrk="0" fontAlgn="base" hangingPunct="0">
              <a:spcBef>
                <a:spcPct val="20000"/>
              </a:spcBef>
              <a:spcAft>
                <a:spcPct val="0"/>
              </a:spcAft>
              <a:defRPr kumimoji="1" sz="3200" i="1">
                <a:solidFill>
                  <a:schemeClr val="tx1"/>
                </a:solidFill>
                <a:latin typeface="Arial" charset="0"/>
                <a:ea typeface="ＭＳ Ｐゴシック" charset="0"/>
              </a:defRPr>
            </a:lvl7pPr>
            <a:lvl8pPr marL="1371600" eaLnBrk="0" fontAlgn="base" hangingPunct="0">
              <a:spcBef>
                <a:spcPct val="20000"/>
              </a:spcBef>
              <a:spcAft>
                <a:spcPct val="0"/>
              </a:spcAft>
              <a:defRPr kumimoji="1" sz="3200" i="1">
                <a:solidFill>
                  <a:schemeClr val="tx1"/>
                </a:solidFill>
                <a:latin typeface="Arial" charset="0"/>
                <a:ea typeface="ＭＳ Ｐゴシック" charset="0"/>
              </a:defRPr>
            </a:lvl8pPr>
            <a:lvl9pPr marL="1828800" eaLnBrk="0" fontAlgn="base" hangingPunct="0">
              <a:spcBef>
                <a:spcPct val="20000"/>
              </a:spcBef>
              <a:spcAft>
                <a:spcPct val="0"/>
              </a:spcAft>
              <a:defRPr kumimoji="1" sz="3200" i="1">
                <a:solidFill>
                  <a:schemeClr val="tx1"/>
                </a:solidFill>
                <a:latin typeface="Arial" charset="0"/>
                <a:ea typeface="ＭＳ Ｐゴシック" charset="0"/>
              </a:defRPr>
            </a:lvl9pPr>
          </a:lstStyle>
          <a:p>
            <a:pPr eaLnBrk="1" hangingPunct="1"/>
            <a:fld id="{65B1783F-FEB8-7947-A60B-0F9167F6C5CD}" type="slidenum">
              <a:rPr lang="en-US" sz="1200"/>
              <a:pPr eaLnBrk="1" hangingPunct="1"/>
              <a:t>21</a:t>
            </a:fld>
            <a:endParaRPr lang="en-US" sz="120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Arial" charset="0"/>
              <a:ea typeface="ＭＳ Ｐゴシック" charset="0"/>
              <a:cs typeface="ＭＳ Ｐゴシック"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3200" i="1">
                <a:solidFill>
                  <a:schemeClr val="tx1"/>
                </a:solidFill>
                <a:latin typeface="Arial" charset="0"/>
                <a:ea typeface="ＭＳ Ｐゴシック" charset="0"/>
                <a:cs typeface="ＭＳ Ｐゴシック" charset="0"/>
              </a:defRPr>
            </a:lvl1pPr>
            <a:lvl2pPr marL="37931725" indent="-37474525" eaLnBrk="0" hangingPunct="0">
              <a:defRPr kumimoji="1" sz="3200" i="1">
                <a:solidFill>
                  <a:schemeClr val="tx1"/>
                </a:solidFill>
                <a:latin typeface="Arial" charset="0"/>
                <a:ea typeface="ＭＳ Ｐゴシック" charset="0"/>
              </a:defRPr>
            </a:lvl2pPr>
            <a:lvl3pPr eaLnBrk="0" hangingPunct="0">
              <a:defRPr kumimoji="1" sz="3200" i="1">
                <a:solidFill>
                  <a:schemeClr val="tx1"/>
                </a:solidFill>
                <a:latin typeface="Arial" charset="0"/>
                <a:ea typeface="ＭＳ Ｐゴシック" charset="0"/>
              </a:defRPr>
            </a:lvl3pPr>
            <a:lvl4pPr eaLnBrk="0" hangingPunct="0">
              <a:defRPr kumimoji="1" sz="3200" i="1">
                <a:solidFill>
                  <a:schemeClr val="tx1"/>
                </a:solidFill>
                <a:latin typeface="Arial" charset="0"/>
                <a:ea typeface="ＭＳ Ｐゴシック" charset="0"/>
              </a:defRPr>
            </a:lvl4pPr>
            <a:lvl5pPr eaLnBrk="0" hangingPunct="0">
              <a:defRPr kumimoji="1" sz="3200" i="1">
                <a:solidFill>
                  <a:schemeClr val="tx1"/>
                </a:solidFill>
                <a:latin typeface="Arial" charset="0"/>
                <a:ea typeface="ＭＳ Ｐゴシック" charset="0"/>
              </a:defRPr>
            </a:lvl5pPr>
            <a:lvl6pPr marL="457200" eaLnBrk="0" fontAlgn="base" hangingPunct="0">
              <a:spcBef>
                <a:spcPct val="20000"/>
              </a:spcBef>
              <a:spcAft>
                <a:spcPct val="0"/>
              </a:spcAft>
              <a:defRPr kumimoji="1" sz="3200" i="1">
                <a:solidFill>
                  <a:schemeClr val="tx1"/>
                </a:solidFill>
                <a:latin typeface="Arial" charset="0"/>
                <a:ea typeface="ＭＳ Ｐゴシック" charset="0"/>
              </a:defRPr>
            </a:lvl6pPr>
            <a:lvl7pPr marL="914400" eaLnBrk="0" fontAlgn="base" hangingPunct="0">
              <a:spcBef>
                <a:spcPct val="20000"/>
              </a:spcBef>
              <a:spcAft>
                <a:spcPct val="0"/>
              </a:spcAft>
              <a:defRPr kumimoji="1" sz="3200" i="1">
                <a:solidFill>
                  <a:schemeClr val="tx1"/>
                </a:solidFill>
                <a:latin typeface="Arial" charset="0"/>
                <a:ea typeface="ＭＳ Ｐゴシック" charset="0"/>
              </a:defRPr>
            </a:lvl7pPr>
            <a:lvl8pPr marL="1371600" eaLnBrk="0" fontAlgn="base" hangingPunct="0">
              <a:spcBef>
                <a:spcPct val="20000"/>
              </a:spcBef>
              <a:spcAft>
                <a:spcPct val="0"/>
              </a:spcAft>
              <a:defRPr kumimoji="1" sz="3200" i="1">
                <a:solidFill>
                  <a:schemeClr val="tx1"/>
                </a:solidFill>
                <a:latin typeface="Arial" charset="0"/>
                <a:ea typeface="ＭＳ Ｐゴシック" charset="0"/>
              </a:defRPr>
            </a:lvl8pPr>
            <a:lvl9pPr marL="1828800" eaLnBrk="0" fontAlgn="base" hangingPunct="0">
              <a:spcBef>
                <a:spcPct val="20000"/>
              </a:spcBef>
              <a:spcAft>
                <a:spcPct val="0"/>
              </a:spcAft>
              <a:defRPr kumimoji="1" sz="3200" i="1">
                <a:solidFill>
                  <a:schemeClr val="tx1"/>
                </a:solidFill>
                <a:latin typeface="Arial" charset="0"/>
                <a:ea typeface="ＭＳ Ｐゴシック" charset="0"/>
              </a:defRPr>
            </a:lvl9pPr>
          </a:lstStyle>
          <a:p>
            <a:pPr eaLnBrk="1" hangingPunct="1"/>
            <a:fld id="{A34FA4CF-8D0D-614A-B0A7-C12A98A73741}" type="slidenum">
              <a:rPr lang="en-US" sz="1200"/>
              <a:pPr eaLnBrk="1" hangingPunct="1"/>
              <a:t>22</a:t>
            </a:fld>
            <a:endParaRPr lang="en-US" sz="120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Arial" charset="0"/>
              <a:ea typeface="ＭＳ Ｐゴシック" charset="0"/>
              <a:cs typeface="ＭＳ Ｐゴシック"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3200" i="1">
                <a:solidFill>
                  <a:schemeClr val="tx1"/>
                </a:solidFill>
                <a:latin typeface="Arial" charset="0"/>
                <a:ea typeface="ＭＳ Ｐゴシック" charset="0"/>
                <a:cs typeface="ＭＳ Ｐゴシック" charset="0"/>
              </a:defRPr>
            </a:lvl1pPr>
            <a:lvl2pPr marL="37931725" indent="-37474525" eaLnBrk="0" hangingPunct="0">
              <a:defRPr kumimoji="1" sz="3200" i="1">
                <a:solidFill>
                  <a:schemeClr val="tx1"/>
                </a:solidFill>
                <a:latin typeface="Arial" charset="0"/>
                <a:ea typeface="ＭＳ Ｐゴシック" charset="0"/>
              </a:defRPr>
            </a:lvl2pPr>
            <a:lvl3pPr eaLnBrk="0" hangingPunct="0">
              <a:defRPr kumimoji="1" sz="3200" i="1">
                <a:solidFill>
                  <a:schemeClr val="tx1"/>
                </a:solidFill>
                <a:latin typeface="Arial" charset="0"/>
                <a:ea typeface="ＭＳ Ｐゴシック" charset="0"/>
              </a:defRPr>
            </a:lvl3pPr>
            <a:lvl4pPr eaLnBrk="0" hangingPunct="0">
              <a:defRPr kumimoji="1" sz="3200" i="1">
                <a:solidFill>
                  <a:schemeClr val="tx1"/>
                </a:solidFill>
                <a:latin typeface="Arial" charset="0"/>
                <a:ea typeface="ＭＳ Ｐゴシック" charset="0"/>
              </a:defRPr>
            </a:lvl4pPr>
            <a:lvl5pPr eaLnBrk="0" hangingPunct="0">
              <a:defRPr kumimoji="1" sz="3200" i="1">
                <a:solidFill>
                  <a:schemeClr val="tx1"/>
                </a:solidFill>
                <a:latin typeface="Arial" charset="0"/>
                <a:ea typeface="ＭＳ Ｐゴシック" charset="0"/>
              </a:defRPr>
            </a:lvl5pPr>
            <a:lvl6pPr marL="457200" eaLnBrk="0" fontAlgn="base" hangingPunct="0">
              <a:spcBef>
                <a:spcPct val="20000"/>
              </a:spcBef>
              <a:spcAft>
                <a:spcPct val="0"/>
              </a:spcAft>
              <a:defRPr kumimoji="1" sz="3200" i="1">
                <a:solidFill>
                  <a:schemeClr val="tx1"/>
                </a:solidFill>
                <a:latin typeface="Arial" charset="0"/>
                <a:ea typeface="ＭＳ Ｐゴシック" charset="0"/>
              </a:defRPr>
            </a:lvl6pPr>
            <a:lvl7pPr marL="914400" eaLnBrk="0" fontAlgn="base" hangingPunct="0">
              <a:spcBef>
                <a:spcPct val="20000"/>
              </a:spcBef>
              <a:spcAft>
                <a:spcPct val="0"/>
              </a:spcAft>
              <a:defRPr kumimoji="1" sz="3200" i="1">
                <a:solidFill>
                  <a:schemeClr val="tx1"/>
                </a:solidFill>
                <a:latin typeface="Arial" charset="0"/>
                <a:ea typeface="ＭＳ Ｐゴシック" charset="0"/>
              </a:defRPr>
            </a:lvl7pPr>
            <a:lvl8pPr marL="1371600" eaLnBrk="0" fontAlgn="base" hangingPunct="0">
              <a:spcBef>
                <a:spcPct val="20000"/>
              </a:spcBef>
              <a:spcAft>
                <a:spcPct val="0"/>
              </a:spcAft>
              <a:defRPr kumimoji="1" sz="3200" i="1">
                <a:solidFill>
                  <a:schemeClr val="tx1"/>
                </a:solidFill>
                <a:latin typeface="Arial" charset="0"/>
                <a:ea typeface="ＭＳ Ｐゴシック" charset="0"/>
              </a:defRPr>
            </a:lvl8pPr>
            <a:lvl9pPr marL="1828800" eaLnBrk="0" fontAlgn="base" hangingPunct="0">
              <a:spcBef>
                <a:spcPct val="20000"/>
              </a:spcBef>
              <a:spcAft>
                <a:spcPct val="0"/>
              </a:spcAft>
              <a:defRPr kumimoji="1" sz="3200" i="1">
                <a:solidFill>
                  <a:schemeClr val="tx1"/>
                </a:solidFill>
                <a:latin typeface="Arial" charset="0"/>
                <a:ea typeface="ＭＳ Ｐゴシック" charset="0"/>
              </a:defRPr>
            </a:lvl9pPr>
          </a:lstStyle>
          <a:p>
            <a:pPr eaLnBrk="1" hangingPunct="1"/>
            <a:fld id="{FEF84C11-F1CD-C140-98BB-AD365D40FCD1}" type="slidenum">
              <a:rPr lang="en-US" sz="1200"/>
              <a:pPr eaLnBrk="1" hangingPunct="1"/>
              <a:t>23</a:t>
            </a:fld>
            <a:endParaRPr lang="en-US" sz="120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Arial" charset="0"/>
              <a:ea typeface="ＭＳ Ｐゴシック" charset="0"/>
              <a:cs typeface="ＭＳ Ｐゴシック"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983C846-55B7-CB4E-9995-8811E68714EE}" type="slidenum">
              <a:rPr lang="en-US"/>
              <a:pPr/>
              <a:t>25</a:t>
            </a:fld>
            <a:endParaRPr lang="en-US"/>
          </a:p>
        </p:txBody>
      </p:sp>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9DA520C-298D-B04C-8267-8A91ADE1ED29}" type="slidenum">
              <a:rPr lang="en-US"/>
              <a:pPr/>
              <a:t>27</a:t>
            </a:fld>
            <a:endParaRPr lang="en-US"/>
          </a:p>
        </p:txBody>
      </p:sp>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kumimoji="1" sz="3200" i="1">
                <a:solidFill>
                  <a:schemeClr val="tx1"/>
                </a:solidFill>
                <a:latin typeface="Arial" charset="0"/>
                <a:ea typeface="ＭＳ Ｐゴシック" charset="0"/>
                <a:cs typeface="ＭＳ Ｐゴシック" charset="0"/>
              </a:defRPr>
            </a:lvl1pPr>
            <a:lvl2pPr marL="37931725" indent="-37474525" eaLnBrk="0" hangingPunct="0">
              <a:defRPr kumimoji="1" sz="3200" i="1">
                <a:solidFill>
                  <a:schemeClr val="tx1"/>
                </a:solidFill>
                <a:latin typeface="Arial" charset="0"/>
                <a:ea typeface="ＭＳ Ｐゴシック" charset="0"/>
              </a:defRPr>
            </a:lvl2pPr>
            <a:lvl3pPr eaLnBrk="0" hangingPunct="0">
              <a:defRPr kumimoji="1" sz="3200" i="1">
                <a:solidFill>
                  <a:schemeClr val="tx1"/>
                </a:solidFill>
                <a:latin typeface="Arial" charset="0"/>
                <a:ea typeface="ＭＳ Ｐゴシック" charset="0"/>
              </a:defRPr>
            </a:lvl3pPr>
            <a:lvl4pPr eaLnBrk="0" hangingPunct="0">
              <a:defRPr kumimoji="1" sz="3200" i="1">
                <a:solidFill>
                  <a:schemeClr val="tx1"/>
                </a:solidFill>
                <a:latin typeface="Arial" charset="0"/>
                <a:ea typeface="ＭＳ Ｐゴシック" charset="0"/>
              </a:defRPr>
            </a:lvl4pPr>
            <a:lvl5pPr eaLnBrk="0" hangingPunct="0">
              <a:defRPr kumimoji="1" sz="3200" i="1">
                <a:solidFill>
                  <a:schemeClr val="tx1"/>
                </a:solidFill>
                <a:latin typeface="Arial" charset="0"/>
                <a:ea typeface="ＭＳ Ｐゴシック" charset="0"/>
              </a:defRPr>
            </a:lvl5pPr>
            <a:lvl6pPr marL="457200" eaLnBrk="0" fontAlgn="base" hangingPunct="0">
              <a:spcBef>
                <a:spcPct val="20000"/>
              </a:spcBef>
              <a:spcAft>
                <a:spcPct val="0"/>
              </a:spcAft>
              <a:defRPr kumimoji="1" sz="3200" i="1">
                <a:solidFill>
                  <a:schemeClr val="tx1"/>
                </a:solidFill>
                <a:latin typeface="Arial" charset="0"/>
                <a:ea typeface="ＭＳ Ｐゴシック" charset="0"/>
              </a:defRPr>
            </a:lvl6pPr>
            <a:lvl7pPr marL="914400" eaLnBrk="0" fontAlgn="base" hangingPunct="0">
              <a:spcBef>
                <a:spcPct val="20000"/>
              </a:spcBef>
              <a:spcAft>
                <a:spcPct val="0"/>
              </a:spcAft>
              <a:defRPr kumimoji="1" sz="3200" i="1">
                <a:solidFill>
                  <a:schemeClr val="tx1"/>
                </a:solidFill>
                <a:latin typeface="Arial" charset="0"/>
                <a:ea typeface="ＭＳ Ｐゴシック" charset="0"/>
              </a:defRPr>
            </a:lvl7pPr>
            <a:lvl8pPr marL="1371600" eaLnBrk="0" fontAlgn="base" hangingPunct="0">
              <a:spcBef>
                <a:spcPct val="20000"/>
              </a:spcBef>
              <a:spcAft>
                <a:spcPct val="0"/>
              </a:spcAft>
              <a:defRPr kumimoji="1" sz="3200" i="1">
                <a:solidFill>
                  <a:schemeClr val="tx1"/>
                </a:solidFill>
                <a:latin typeface="Arial" charset="0"/>
                <a:ea typeface="ＭＳ Ｐゴシック" charset="0"/>
              </a:defRPr>
            </a:lvl8pPr>
            <a:lvl9pPr marL="1828800" eaLnBrk="0" fontAlgn="base" hangingPunct="0">
              <a:spcBef>
                <a:spcPct val="20000"/>
              </a:spcBef>
              <a:spcAft>
                <a:spcPct val="0"/>
              </a:spcAft>
              <a:defRPr kumimoji="1" sz="3200" i="1">
                <a:solidFill>
                  <a:schemeClr val="tx1"/>
                </a:solidFill>
                <a:latin typeface="Arial" charset="0"/>
                <a:ea typeface="ＭＳ Ｐゴシック" charset="0"/>
              </a:defRPr>
            </a:lvl9pPr>
          </a:lstStyle>
          <a:p>
            <a:pPr algn="r" eaLnBrk="1" hangingPunct="1"/>
            <a:fld id="{CD78E187-469E-574C-A8FC-88B56E716CB0}" type="slidenum">
              <a:rPr lang="en-US" sz="1200"/>
              <a:pPr algn="r" eaLnBrk="1" hangingPunct="1"/>
              <a:t>28</a:t>
            </a:fld>
            <a:endParaRPr lang="en-US" sz="120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Arial" charset="0"/>
              <a:ea typeface="ＭＳ Ｐゴシック" charset="0"/>
              <a:cs typeface="ＭＳ Ｐゴシック"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kumimoji="1" sz="3200" i="1">
                <a:solidFill>
                  <a:schemeClr val="tx1"/>
                </a:solidFill>
                <a:latin typeface="Arial" charset="0"/>
                <a:ea typeface="ＭＳ Ｐゴシック" charset="0"/>
                <a:cs typeface="ＭＳ Ｐゴシック" charset="0"/>
              </a:defRPr>
            </a:lvl1pPr>
            <a:lvl2pPr marL="37931725" indent="-37474525" eaLnBrk="0" hangingPunct="0">
              <a:defRPr kumimoji="1" sz="3200" i="1">
                <a:solidFill>
                  <a:schemeClr val="tx1"/>
                </a:solidFill>
                <a:latin typeface="Arial" charset="0"/>
                <a:ea typeface="ＭＳ Ｐゴシック" charset="0"/>
              </a:defRPr>
            </a:lvl2pPr>
            <a:lvl3pPr eaLnBrk="0" hangingPunct="0">
              <a:defRPr kumimoji="1" sz="3200" i="1">
                <a:solidFill>
                  <a:schemeClr val="tx1"/>
                </a:solidFill>
                <a:latin typeface="Arial" charset="0"/>
                <a:ea typeface="ＭＳ Ｐゴシック" charset="0"/>
              </a:defRPr>
            </a:lvl3pPr>
            <a:lvl4pPr eaLnBrk="0" hangingPunct="0">
              <a:defRPr kumimoji="1" sz="3200" i="1">
                <a:solidFill>
                  <a:schemeClr val="tx1"/>
                </a:solidFill>
                <a:latin typeface="Arial" charset="0"/>
                <a:ea typeface="ＭＳ Ｐゴシック" charset="0"/>
              </a:defRPr>
            </a:lvl4pPr>
            <a:lvl5pPr eaLnBrk="0" hangingPunct="0">
              <a:defRPr kumimoji="1" sz="3200" i="1">
                <a:solidFill>
                  <a:schemeClr val="tx1"/>
                </a:solidFill>
                <a:latin typeface="Arial" charset="0"/>
                <a:ea typeface="ＭＳ Ｐゴシック" charset="0"/>
              </a:defRPr>
            </a:lvl5pPr>
            <a:lvl6pPr marL="457200" eaLnBrk="0" fontAlgn="base" hangingPunct="0">
              <a:spcBef>
                <a:spcPct val="20000"/>
              </a:spcBef>
              <a:spcAft>
                <a:spcPct val="0"/>
              </a:spcAft>
              <a:defRPr kumimoji="1" sz="3200" i="1">
                <a:solidFill>
                  <a:schemeClr val="tx1"/>
                </a:solidFill>
                <a:latin typeface="Arial" charset="0"/>
                <a:ea typeface="ＭＳ Ｐゴシック" charset="0"/>
              </a:defRPr>
            </a:lvl6pPr>
            <a:lvl7pPr marL="914400" eaLnBrk="0" fontAlgn="base" hangingPunct="0">
              <a:spcBef>
                <a:spcPct val="20000"/>
              </a:spcBef>
              <a:spcAft>
                <a:spcPct val="0"/>
              </a:spcAft>
              <a:defRPr kumimoji="1" sz="3200" i="1">
                <a:solidFill>
                  <a:schemeClr val="tx1"/>
                </a:solidFill>
                <a:latin typeface="Arial" charset="0"/>
                <a:ea typeface="ＭＳ Ｐゴシック" charset="0"/>
              </a:defRPr>
            </a:lvl7pPr>
            <a:lvl8pPr marL="1371600" eaLnBrk="0" fontAlgn="base" hangingPunct="0">
              <a:spcBef>
                <a:spcPct val="20000"/>
              </a:spcBef>
              <a:spcAft>
                <a:spcPct val="0"/>
              </a:spcAft>
              <a:defRPr kumimoji="1" sz="3200" i="1">
                <a:solidFill>
                  <a:schemeClr val="tx1"/>
                </a:solidFill>
                <a:latin typeface="Arial" charset="0"/>
                <a:ea typeface="ＭＳ Ｐゴシック" charset="0"/>
              </a:defRPr>
            </a:lvl8pPr>
            <a:lvl9pPr marL="1828800" eaLnBrk="0" fontAlgn="base" hangingPunct="0">
              <a:spcBef>
                <a:spcPct val="20000"/>
              </a:spcBef>
              <a:spcAft>
                <a:spcPct val="0"/>
              </a:spcAft>
              <a:defRPr kumimoji="1" sz="3200" i="1">
                <a:solidFill>
                  <a:schemeClr val="tx1"/>
                </a:solidFill>
                <a:latin typeface="Arial" charset="0"/>
                <a:ea typeface="ＭＳ Ｐゴシック" charset="0"/>
              </a:defRPr>
            </a:lvl9pPr>
          </a:lstStyle>
          <a:p>
            <a:pPr algn="r" eaLnBrk="1" hangingPunct="1"/>
            <a:fld id="{8610D02E-53BC-B143-9E83-CFECAA21A9C8}" type="slidenum">
              <a:rPr lang="en-US" sz="1200"/>
              <a:pPr algn="r" eaLnBrk="1" hangingPunct="1"/>
              <a:t>29</a:t>
            </a:fld>
            <a:endParaRPr lang="en-US" sz="120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Arial" charset="0"/>
              <a:ea typeface="ＭＳ Ｐゴシック" charset="0"/>
              <a:cs typeface="ＭＳ Ｐゴシック"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kumimoji="1" sz="3200" i="1">
                <a:solidFill>
                  <a:schemeClr val="tx1"/>
                </a:solidFill>
                <a:latin typeface="Arial" charset="0"/>
                <a:ea typeface="ＭＳ Ｐゴシック" charset="0"/>
                <a:cs typeface="ＭＳ Ｐゴシック" charset="0"/>
              </a:defRPr>
            </a:lvl1pPr>
            <a:lvl2pPr marL="37931725" indent="-37474525" eaLnBrk="0" hangingPunct="0">
              <a:defRPr kumimoji="1" sz="3200" i="1">
                <a:solidFill>
                  <a:schemeClr val="tx1"/>
                </a:solidFill>
                <a:latin typeface="Arial" charset="0"/>
                <a:ea typeface="ＭＳ Ｐゴシック" charset="0"/>
              </a:defRPr>
            </a:lvl2pPr>
            <a:lvl3pPr eaLnBrk="0" hangingPunct="0">
              <a:defRPr kumimoji="1" sz="3200" i="1">
                <a:solidFill>
                  <a:schemeClr val="tx1"/>
                </a:solidFill>
                <a:latin typeface="Arial" charset="0"/>
                <a:ea typeface="ＭＳ Ｐゴシック" charset="0"/>
              </a:defRPr>
            </a:lvl3pPr>
            <a:lvl4pPr eaLnBrk="0" hangingPunct="0">
              <a:defRPr kumimoji="1" sz="3200" i="1">
                <a:solidFill>
                  <a:schemeClr val="tx1"/>
                </a:solidFill>
                <a:latin typeface="Arial" charset="0"/>
                <a:ea typeface="ＭＳ Ｐゴシック" charset="0"/>
              </a:defRPr>
            </a:lvl4pPr>
            <a:lvl5pPr eaLnBrk="0" hangingPunct="0">
              <a:defRPr kumimoji="1" sz="3200" i="1">
                <a:solidFill>
                  <a:schemeClr val="tx1"/>
                </a:solidFill>
                <a:latin typeface="Arial" charset="0"/>
                <a:ea typeface="ＭＳ Ｐゴシック" charset="0"/>
              </a:defRPr>
            </a:lvl5pPr>
            <a:lvl6pPr marL="457200" eaLnBrk="0" fontAlgn="base" hangingPunct="0">
              <a:spcBef>
                <a:spcPct val="20000"/>
              </a:spcBef>
              <a:spcAft>
                <a:spcPct val="0"/>
              </a:spcAft>
              <a:defRPr kumimoji="1" sz="3200" i="1">
                <a:solidFill>
                  <a:schemeClr val="tx1"/>
                </a:solidFill>
                <a:latin typeface="Arial" charset="0"/>
                <a:ea typeface="ＭＳ Ｐゴシック" charset="0"/>
              </a:defRPr>
            </a:lvl6pPr>
            <a:lvl7pPr marL="914400" eaLnBrk="0" fontAlgn="base" hangingPunct="0">
              <a:spcBef>
                <a:spcPct val="20000"/>
              </a:spcBef>
              <a:spcAft>
                <a:spcPct val="0"/>
              </a:spcAft>
              <a:defRPr kumimoji="1" sz="3200" i="1">
                <a:solidFill>
                  <a:schemeClr val="tx1"/>
                </a:solidFill>
                <a:latin typeface="Arial" charset="0"/>
                <a:ea typeface="ＭＳ Ｐゴシック" charset="0"/>
              </a:defRPr>
            </a:lvl7pPr>
            <a:lvl8pPr marL="1371600" eaLnBrk="0" fontAlgn="base" hangingPunct="0">
              <a:spcBef>
                <a:spcPct val="20000"/>
              </a:spcBef>
              <a:spcAft>
                <a:spcPct val="0"/>
              </a:spcAft>
              <a:defRPr kumimoji="1" sz="3200" i="1">
                <a:solidFill>
                  <a:schemeClr val="tx1"/>
                </a:solidFill>
                <a:latin typeface="Arial" charset="0"/>
                <a:ea typeface="ＭＳ Ｐゴシック" charset="0"/>
              </a:defRPr>
            </a:lvl8pPr>
            <a:lvl9pPr marL="1828800" eaLnBrk="0" fontAlgn="base" hangingPunct="0">
              <a:spcBef>
                <a:spcPct val="20000"/>
              </a:spcBef>
              <a:spcAft>
                <a:spcPct val="0"/>
              </a:spcAft>
              <a:defRPr kumimoji="1" sz="3200" i="1">
                <a:solidFill>
                  <a:schemeClr val="tx1"/>
                </a:solidFill>
                <a:latin typeface="Arial" charset="0"/>
                <a:ea typeface="ＭＳ Ｐゴシック" charset="0"/>
              </a:defRPr>
            </a:lvl9pPr>
          </a:lstStyle>
          <a:p>
            <a:pPr algn="r" eaLnBrk="1" hangingPunct="1"/>
            <a:fld id="{A7BE2B8E-D6E0-2B4A-B867-BE40CDA41D01}" type="slidenum">
              <a:rPr lang="en-US" sz="1200"/>
              <a:pPr algn="r" eaLnBrk="1" hangingPunct="1"/>
              <a:t>30</a:t>
            </a:fld>
            <a:endParaRPr lang="en-US" sz="120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Arial" charset="0"/>
              <a:ea typeface="ＭＳ Ｐゴシック" charset="0"/>
              <a:cs typeface="ＭＳ Ｐゴシック"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0866161-703B-864D-B090-F48ECDA0D566}" type="slidenum">
              <a:rPr lang="en-US"/>
              <a:pPr/>
              <a:t>2</a:t>
            </a:fld>
            <a:endParaRPr lang="en-US"/>
          </a:p>
        </p:txBody>
      </p:sp>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kumimoji="1" sz="3200" i="1">
                <a:solidFill>
                  <a:schemeClr val="tx1"/>
                </a:solidFill>
                <a:latin typeface="Arial" charset="0"/>
                <a:ea typeface="ＭＳ Ｐゴシック" charset="0"/>
                <a:cs typeface="ＭＳ Ｐゴシック" charset="0"/>
              </a:defRPr>
            </a:lvl1pPr>
            <a:lvl2pPr marL="37931725" indent="-37474525" eaLnBrk="0" hangingPunct="0">
              <a:defRPr kumimoji="1" sz="3200" i="1">
                <a:solidFill>
                  <a:schemeClr val="tx1"/>
                </a:solidFill>
                <a:latin typeface="Arial" charset="0"/>
                <a:ea typeface="ＭＳ Ｐゴシック" charset="0"/>
              </a:defRPr>
            </a:lvl2pPr>
            <a:lvl3pPr eaLnBrk="0" hangingPunct="0">
              <a:defRPr kumimoji="1" sz="3200" i="1">
                <a:solidFill>
                  <a:schemeClr val="tx1"/>
                </a:solidFill>
                <a:latin typeface="Arial" charset="0"/>
                <a:ea typeface="ＭＳ Ｐゴシック" charset="0"/>
              </a:defRPr>
            </a:lvl3pPr>
            <a:lvl4pPr eaLnBrk="0" hangingPunct="0">
              <a:defRPr kumimoji="1" sz="3200" i="1">
                <a:solidFill>
                  <a:schemeClr val="tx1"/>
                </a:solidFill>
                <a:latin typeface="Arial" charset="0"/>
                <a:ea typeface="ＭＳ Ｐゴシック" charset="0"/>
              </a:defRPr>
            </a:lvl4pPr>
            <a:lvl5pPr eaLnBrk="0" hangingPunct="0">
              <a:defRPr kumimoji="1" sz="3200" i="1">
                <a:solidFill>
                  <a:schemeClr val="tx1"/>
                </a:solidFill>
                <a:latin typeface="Arial" charset="0"/>
                <a:ea typeface="ＭＳ Ｐゴシック" charset="0"/>
              </a:defRPr>
            </a:lvl5pPr>
            <a:lvl6pPr marL="457200" eaLnBrk="0" fontAlgn="base" hangingPunct="0">
              <a:spcBef>
                <a:spcPct val="20000"/>
              </a:spcBef>
              <a:spcAft>
                <a:spcPct val="0"/>
              </a:spcAft>
              <a:defRPr kumimoji="1" sz="3200" i="1">
                <a:solidFill>
                  <a:schemeClr val="tx1"/>
                </a:solidFill>
                <a:latin typeface="Arial" charset="0"/>
                <a:ea typeface="ＭＳ Ｐゴシック" charset="0"/>
              </a:defRPr>
            </a:lvl6pPr>
            <a:lvl7pPr marL="914400" eaLnBrk="0" fontAlgn="base" hangingPunct="0">
              <a:spcBef>
                <a:spcPct val="20000"/>
              </a:spcBef>
              <a:spcAft>
                <a:spcPct val="0"/>
              </a:spcAft>
              <a:defRPr kumimoji="1" sz="3200" i="1">
                <a:solidFill>
                  <a:schemeClr val="tx1"/>
                </a:solidFill>
                <a:latin typeface="Arial" charset="0"/>
                <a:ea typeface="ＭＳ Ｐゴシック" charset="0"/>
              </a:defRPr>
            </a:lvl7pPr>
            <a:lvl8pPr marL="1371600" eaLnBrk="0" fontAlgn="base" hangingPunct="0">
              <a:spcBef>
                <a:spcPct val="20000"/>
              </a:spcBef>
              <a:spcAft>
                <a:spcPct val="0"/>
              </a:spcAft>
              <a:defRPr kumimoji="1" sz="3200" i="1">
                <a:solidFill>
                  <a:schemeClr val="tx1"/>
                </a:solidFill>
                <a:latin typeface="Arial" charset="0"/>
                <a:ea typeface="ＭＳ Ｐゴシック" charset="0"/>
              </a:defRPr>
            </a:lvl8pPr>
            <a:lvl9pPr marL="1828800" eaLnBrk="0" fontAlgn="base" hangingPunct="0">
              <a:spcBef>
                <a:spcPct val="20000"/>
              </a:spcBef>
              <a:spcAft>
                <a:spcPct val="0"/>
              </a:spcAft>
              <a:defRPr kumimoji="1" sz="3200" i="1">
                <a:solidFill>
                  <a:schemeClr val="tx1"/>
                </a:solidFill>
                <a:latin typeface="Arial" charset="0"/>
                <a:ea typeface="ＭＳ Ｐゴシック" charset="0"/>
              </a:defRPr>
            </a:lvl9pPr>
          </a:lstStyle>
          <a:p>
            <a:pPr algn="r" eaLnBrk="1" hangingPunct="1"/>
            <a:fld id="{02ED0C6F-3DCE-9A40-812D-FA0F5E8D2803}" type="slidenum">
              <a:rPr lang="en-US" sz="1200"/>
              <a:pPr algn="r" eaLnBrk="1" hangingPunct="1"/>
              <a:t>31</a:t>
            </a:fld>
            <a:endParaRPr lang="en-US" sz="1200"/>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Arial" charset="0"/>
              <a:ea typeface="ＭＳ Ｐゴシック" charset="0"/>
              <a:cs typeface="ＭＳ Ｐゴシック"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28A7246-6E1B-414C-A19A-B0851CCA5D14}" type="slidenum">
              <a:rPr lang="en-US"/>
              <a:pPr/>
              <a:t>32</a:t>
            </a:fld>
            <a:endParaRPr lang="en-US"/>
          </a:p>
        </p:txBody>
      </p:sp>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115E132-DC8D-A94E-9DAE-5898A2BEF273}" type="slidenum">
              <a:rPr lang="en-US"/>
              <a:pPr/>
              <a:t>34</a:t>
            </a:fld>
            <a:endParaRPr lang="en-US"/>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p:txBody>
          <a:bodyPr/>
          <a:lstStyle/>
          <a:p>
            <a:r>
              <a:rPr lang="en-US" dirty="0" smtClean="0"/>
              <a:t>Reminder about pledging</a:t>
            </a:r>
            <a:r>
              <a:rPr lang="en-US" baseline="0" dirty="0" smtClean="0"/>
              <a:t> to the Moreau Fund- aim for 100% participation. Forms at the back of the theater.</a:t>
            </a:r>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0DD49C8-E4B8-8849-8FF1-0BC7B3CC42AB}" type="slidenum">
              <a:rPr lang="en-US" smtClean="0"/>
              <a:pPr/>
              <a:t>35</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0DD49C8-E4B8-8849-8FF1-0BC7B3CC42AB}" type="slidenum">
              <a:rPr lang="en-US" smtClean="0"/>
              <a:pPr/>
              <a:t>37</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0DD49C8-E4B8-8849-8FF1-0BC7B3CC42AB}" type="slidenum">
              <a:rPr lang="en-US" smtClean="0"/>
              <a:pPr/>
              <a:t>38</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3200" i="1">
                <a:solidFill>
                  <a:schemeClr val="tx1"/>
                </a:solidFill>
                <a:latin typeface="Arial" charset="0"/>
                <a:ea typeface="ＭＳ Ｐゴシック" charset="0"/>
                <a:cs typeface="ＭＳ Ｐゴシック" charset="0"/>
              </a:defRPr>
            </a:lvl1pPr>
            <a:lvl2pPr marL="37931725" indent="-37474525" eaLnBrk="0" hangingPunct="0">
              <a:defRPr kumimoji="1" sz="3200" i="1">
                <a:solidFill>
                  <a:schemeClr val="tx1"/>
                </a:solidFill>
                <a:latin typeface="Arial" charset="0"/>
                <a:ea typeface="ＭＳ Ｐゴシック" charset="0"/>
              </a:defRPr>
            </a:lvl2pPr>
            <a:lvl3pPr eaLnBrk="0" hangingPunct="0">
              <a:defRPr kumimoji="1" sz="3200" i="1">
                <a:solidFill>
                  <a:schemeClr val="tx1"/>
                </a:solidFill>
                <a:latin typeface="Arial" charset="0"/>
                <a:ea typeface="ＭＳ Ｐゴシック" charset="0"/>
              </a:defRPr>
            </a:lvl3pPr>
            <a:lvl4pPr eaLnBrk="0" hangingPunct="0">
              <a:defRPr kumimoji="1" sz="3200" i="1">
                <a:solidFill>
                  <a:schemeClr val="tx1"/>
                </a:solidFill>
                <a:latin typeface="Arial" charset="0"/>
                <a:ea typeface="ＭＳ Ｐゴシック" charset="0"/>
              </a:defRPr>
            </a:lvl4pPr>
            <a:lvl5pPr eaLnBrk="0" hangingPunct="0">
              <a:defRPr kumimoji="1" sz="3200" i="1">
                <a:solidFill>
                  <a:schemeClr val="tx1"/>
                </a:solidFill>
                <a:latin typeface="Arial" charset="0"/>
                <a:ea typeface="ＭＳ Ｐゴシック" charset="0"/>
              </a:defRPr>
            </a:lvl5pPr>
            <a:lvl6pPr marL="457200" eaLnBrk="0" fontAlgn="base" hangingPunct="0">
              <a:spcBef>
                <a:spcPct val="20000"/>
              </a:spcBef>
              <a:spcAft>
                <a:spcPct val="0"/>
              </a:spcAft>
              <a:defRPr kumimoji="1" sz="3200" i="1">
                <a:solidFill>
                  <a:schemeClr val="tx1"/>
                </a:solidFill>
                <a:latin typeface="Arial" charset="0"/>
                <a:ea typeface="ＭＳ Ｐゴシック" charset="0"/>
              </a:defRPr>
            </a:lvl6pPr>
            <a:lvl7pPr marL="914400" eaLnBrk="0" fontAlgn="base" hangingPunct="0">
              <a:spcBef>
                <a:spcPct val="20000"/>
              </a:spcBef>
              <a:spcAft>
                <a:spcPct val="0"/>
              </a:spcAft>
              <a:defRPr kumimoji="1" sz="3200" i="1">
                <a:solidFill>
                  <a:schemeClr val="tx1"/>
                </a:solidFill>
                <a:latin typeface="Arial" charset="0"/>
                <a:ea typeface="ＭＳ Ｐゴシック" charset="0"/>
              </a:defRPr>
            </a:lvl7pPr>
            <a:lvl8pPr marL="1371600" eaLnBrk="0" fontAlgn="base" hangingPunct="0">
              <a:spcBef>
                <a:spcPct val="20000"/>
              </a:spcBef>
              <a:spcAft>
                <a:spcPct val="0"/>
              </a:spcAft>
              <a:defRPr kumimoji="1" sz="3200" i="1">
                <a:solidFill>
                  <a:schemeClr val="tx1"/>
                </a:solidFill>
                <a:latin typeface="Arial" charset="0"/>
                <a:ea typeface="ＭＳ Ｐゴシック" charset="0"/>
              </a:defRPr>
            </a:lvl8pPr>
            <a:lvl9pPr marL="1828800" eaLnBrk="0" fontAlgn="base" hangingPunct="0">
              <a:spcBef>
                <a:spcPct val="20000"/>
              </a:spcBef>
              <a:spcAft>
                <a:spcPct val="0"/>
              </a:spcAft>
              <a:defRPr kumimoji="1" sz="3200" i="1">
                <a:solidFill>
                  <a:schemeClr val="tx1"/>
                </a:solidFill>
                <a:latin typeface="Arial" charset="0"/>
                <a:ea typeface="ＭＳ Ｐゴシック" charset="0"/>
              </a:defRPr>
            </a:lvl9pPr>
          </a:lstStyle>
          <a:p>
            <a:pPr eaLnBrk="1" hangingPunct="1"/>
            <a:fld id="{EE9CA44B-45DC-6646-B459-35BBDBEDA51D}" type="slidenum">
              <a:rPr lang="en-US" sz="1200"/>
              <a:pPr eaLnBrk="1" hangingPunct="1"/>
              <a:t>40</a:t>
            </a:fld>
            <a:endParaRPr lang="en-US" sz="1200"/>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charset="0"/>
                <a:ea typeface="ＭＳ Ｐゴシック" charset="0"/>
                <a:cs typeface="ＭＳ Ｐゴシック" charset="0"/>
              </a:rPr>
              <a:t>National Association of </a:t>
            </a:r>
            <a:r>
              <a:rPr lang="en-US" dirty="0" err="1">
                <a:latin typeface="Arial" charset="0"/>
                <a:ea typeface="ＭＳ Ｐゴシック" charset="0"/>
                <a:cs typeface="ＭＳ Ｐゴシック" charset="0"/>
              </a:rPr>
              <a:t>Schoolboards</a:t>
            </a:r>
            <a:r>
              <a:rPr lang="en-US" dirty="0">
                <a:latin typeface="Arial" charset="0"/>
                <a:ea typeface="ＭＳ Ｐゴシック" charset="0"/>
                <a:cs typeface="ＭＳ Ｐゴシック" charset="0"/>
              </a:rPr>
              <a:t> </a:t>
            </a:r>
            <a:r>
              <a:rPr lang="en-US" dirty="0" smtClean="0">
                <a:latin typeface="Arial" charset="0"/>
                <a:ea typeface="ＭＳ Ｐゴシック" charset="0"/>
                <a:cs typeface="ＭＳ Ｐゴシック" charset="0"/>
              </a:rPr>
              <a:t>study </a:t>
            </a:r>
            <a:endParaRPr lang="en-US" dirty="0">
              <a:latin typeface="Arial" charset="0"/>
              <a:ea typeface="ＭＳ Ｐゴシック" charset="0"/>
              <a:cs typeface="ＭＳ Ｐゴシック"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laptop</a:t>
            </a:r>
            <a:r>
              <a:rPr lang="en-US" baseline="0" dirty="0" smtClean="0"/>
              <a:t> is an important tool in your child’s education. It has to be strategic b/c your students need them for educational purposes. Essential tool for school! Our students need access! Boundaries must reflect this.</a:t>
            </a:r>
            <a:endParaRPr lang="en-US" dirty="0"/>
          </a:p>
        </p:txBody>
      </p:sp>
      <p:sp>
        <p:nvSpPr>
          <p:cNvPr id="4" name="Slide Number Placeholder 3"/>
          <p:cNvSpPr>
            <a:spLocks noGrp="1"/>
          </p:cNvSpPr>
          <p:nvPr>
            <p:ph type="sldNum" sz="quarter" idx="10"/>
          </p:nvPr>
        </p:nvSpPr>
        <p:spPr/>
        <p:txBody>
          <a:bodyPr/>
          <a:lstStyle/>
          <a:p>
            <a:fld id="{C9AAB520-C8E8-5749-AB01-A319197C4601}" type="slidenum">
              <a:rPr lang="en-US" smtClean="0"/>
              <a:pPr/>
              <a:t>41</a:t>
            </a:fld>
            <a:endParaRPr lang="en-US"/>
          </a:p>
        </p:txBody>
      </p:sp>
    </p:spTree>
    <p:extLst>
      <p:ext uri="{BB962C8B-B14F-4D97-AF65-F5344CB8AC3E}">
        <p14:creationId xmlns:p14="http://schemas.microsoft.com/office/powerpoint/2010/main" val="161342449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0DD49C8-E4B8-8849-8FF1-0BC7B3CC42AB}" type="slidenum">
              <a:rPr lang="en-US" smtClean="0"/>
              <a:pPr/>
              <a:t>42</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latin typeface="Arial" charset="0"/>
                <a:ea typeface="ＭＳ Ｐゴシック" charset="0"/>
                <a:cs typeface="ＭＳ Ｐゴシック" charset="0"/>
              </a:rPr>
              <a:t>Boundaries make teens feel safe. They can use your rules to resist peer pressure—</a:t>
            </a:r>
            <a:r>
              <a:rPr lang="ja-JP" altLang="en-US" dirty="0" smtClean="0">
                <a:latin typeface="Arial" charset="0"/>
                <a:ea typeface="ＭＳ Ｐゴシック" charset="0"/>
                <a:cs typeface="ＭＳ Ｐゴシック" charset="0"/>
              </a:rPr>
              <a:t>”</a:t>
            </a:r>
            <a:r>
              <a:rPr lang="en-US" dirty="0" smtClean="0">
                <a:latin typeface="Arial" charset="0"/>
                <a:ea typeface="ＭＳ Ｐゴシック" charset="0"/>
                <a:cs typeface="ＭＳ Ｐゴシック" charset="0"/>
              </a:rPr>
              <a:t>Everyone does it</a:t>
            </a:r>
            <a:r>
              <a:rPr lang="ja-JP" altLang="en-US" dirty="0" smtClean="0">
                <a:latin typeface="Arial" charset="0"/>
                <a:ea typeface="ＭＳ Ｐゴシック" charset="0"/>
                <a:cs typeface="ＭＳ Ｐゴシック" charset="0"/>
              </a:rPr>
              <a:t>”</a:t>
            </a:r>
            <a:r>
              <a:rPr lang="en-US" altLang="ja-JP" dirty="0" smtClean="0">
                <a:latin typeface="Arial" charset="0"/>
                <a:ea typeface="ＭＳ Ｐゴシック" charset="0"/>
                <a:cs typeface="ＭＳ Ｐゴシック" charset="0"/>
              </a:rPr>
              <a:t>. Communicate</a:t>
            </a:r>
            <a:r>
              <a:rPr lang="en-US" altLang="ja-JP" baseline="0" dirty="0" smtClean="0">
                <a:latin typeface="Arial" charset="0"/>
                <a:ea typeface="ＭＳ Ｐゴシック" charset="0"/>
                <a:cs typeface="ＭＳ Ｐゴシック" charset="0"/>
              </a:rPr>
              <a:t> your family beliefs and values.</a:t>
            </a:r>
            <a:endParaRPr lang="en-US" dirty="0" smtClean="0">
              <a:latin typeface="Arial" charset="0"/>
              <a:ea typeface="ＭＳ Ｐゴシック" charset="0"/>
              <a:cs typeface="ＭＳ Ｐゴシック" charset="0"/>
            </a:endParaRPr>
          </a:p>
          <a:p>
            <a:endParaRPr lang="en-US" dirty="0"/>
          </a:p>
        </p:txBody>
      </p:sp>
      <p:sp>
        <p:nvSpPr>
          <p:cNvPr id="4" name="Slide Number Placeholder 3"/>
          <p:cNvSpPr>
            <a:spLocks noGrp="1"/>
          </p:cNvSpPr>
          <p:nvPr>
            <p:ph type="sldNum" sz="quarter" idx="10"/>
          </p:nvPr>
        </p:nvSpPr>
        <p:spPr/>
        <p:txBody>
          <a:bodyPr/>
          <a:lstStyle/>
          <a:p>
            <a:fld id="{50DD49C8-E4B8-8849-8FF1-0BC7B3CC42AB}" type="slidenum">
              <a:rPr lang="en-US" smtClean="0"/>
              <a:pPr/>
              <a:t>43</a:t>
            </a:fld>
            <a:endParaRPr lang="en-US"/>
          </a:p>
        </p:txBody>
      </p:sp>
    </p:spTree>
    <p:extLst>
      <p:ext uri="{BB962C8B-B14F-4D97-AF65-F5344CB8AC3E}">
        <p14:creationId xmlns:p14="http://schemas.microsoft.com/office/powerpoint/2010/main" val="41263720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C5A1A5-D51C-7849-821A-2CB4C582D841}" type="slidenum">
              <a:rPr lang="en-US"/>
              <a:pPr/>
              <a:t>3</a:t>
            </a:fld>
            <a:endParaRPr lang="en-US"/>
          </a:p>
        </p:txBody>
      </p:sp>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boundaries for freshmen should be different than boundaries for seniors.</a:t>
            </a:r>
            <a:endParaRPr lang="en-US" dirty="0"/>
          </a:p>
        </p:txBody>
      </p:sp>
      <p:sp>
        <p:nvSpPr>
          <p:cNvPr id="4" name="Slide Number Placeholder 3"/>
          <p:cNvSpPr>
            <a:spLocks noGrp="1"/>
          </p:cNvSpPr>
          <p:nvPr>
            <p:ph type="sldNum" sz="quarter" idx="10"/>
          </p:nvPr>
        </p:nvSpPr>
        <p:spPr/>
        <p:txBody>
          <a:bodyPr/>
          <a:lstStyle/>
          <a:p>
            <a:fld id="{50DD49C8-E4B8-8849-8FF1-0BC7B3CC42AB}" type="slidenum">
              <a:rPr lang="en-US" smtClean="0"/>
              <a:pPr/>
              <a:t>45</a:t>
            </a:fld>
            <a:endParaRPr lang="en-US"/>
          </a:p>
        </p:txBody>
      </p:sp>
    </p:spTree>
    <p:extLst>
      <p:ext uri="{BB962C8B-B14F-4D97-AF65-F5344CB8AC3E}">
        <p14:creationId xmlns:p14="http://schemas.microsoft.com/office/powerpoint/2010/main" val="421782745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0DD49C8-E4B8-8849-8FF1-0BC7B3CC42AB}" type="slidenum">
              <a:rPr lang="en-US" smtClean="0"/>
              <a:pPr/>
              <a:t>46</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p:cNvSpPr>
          <p:nvPr>
            <p:ph type="sldImg"/>
          </p:nvPr>
        </p:nvSpPr>
        <p:spPr>
          <a:ln/>
        </p:spPr>
      </p:sp>
      <p:sp>
        <p:nvSpPr>
          <p:cNvPr id="38915" name="Notes Placeholder 2"/>
          <p:cNvSpPr>
            <a:spLocks noGrp="1"/>
          </p:cNvSpPr>
          <p:nvPr>
            <p:ph type="body" idx="1"/>
          </p:nvPr>
        </p:nvSpPr>
        <p:spPr>
          <a:noFill/>
          <a:ln/>
        </p:spPr>
        <p:txBody>
          <a:bodyPr/>
          <a:lstStyle/>
          <a:p>
            <a:endParaRPr lang="en-US" dirty="0" smtClean="0">
              <a:latin typeface="Arial" charset="0"/>
              <a:ea typeface="ＭＳ Ｐゴシック" charset="-128"/>
              <a:cs typeface="ＭＳ Ｐゴシック" charset="-128"/>
            </a:endParaRPr>
          </a:p>
        </p:txBody>
      </p:sp>
      <p:sp>
        <p:nvSpPr>
          <p:cNvPr id="38916" name="Slide Number Placeholder 3"/>
          <p:cNvSpPr>
            <a:spLocks noGrp="1"/>
          </p:cNvSpPr>
          <p:nvPr>
            <p:ph type="sldNum" sz="quarter" idx="5"/>
          </p:nvPr>
        </p:nvSpPr>
        <p:spPr>
          <a:noFill/>
        </p:spPr>
        <p:txBody>
          <a:bodyPr/>
          <a:lstStyle/>
          <a:p>
            <a:fld id="{88EE484D-5E3E-774E-A133-AEC853A1BE33}" type="slidenum">
              <a:rPr lang="en-US" smtClean="0"/>
              <a:pPr/>
              <a:t>47</a:t>
            </a:fld>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p:cNvSpPr>
          <p:nvPr>
            <p:ph type="sldImg"/>
          </p:nvPr>
        </p:nvSpPr>
        <p:spPr>
          <a:ln/>
        </p:spPr>
      </p:sp>
      <p:sp>
        <p:nvSpPr>
          <p:cNvPr id="38915" name="Notes Placeholder 2"/>
          <p:cNvSpPr>
            <a:spLocks noGrp="1"/>
          </p:cNvSpPr>
          <p:nvPr>
            <p:ph type="body" idx="1"/>
          </p:nvPr>
        </p:nvSpPr>
        <p:spPr>
          <a:noFill/>
          <a:ln/>
        </p:spPr>
        <p:txBody>
          <a:bodyPr/>
          <a:lstStyle/>
          <a:p>
            <a:endParaRPr lang="en-US" dirty="0" smtClean="0">
              <a:latin typeface="Arial" charset="0"/>
              <a:ea typeface="ＭＳ Ｐゴシック" charset="-128"/>
              <a:cs typeface="ＭＳ Ｐゴシック" charset="-128"/>
            </a:endParaRPr>
          </a:p>
        </p:txBody>
      </p:sp>
      <p:sp>
        <p:nvSpPr>
          <p:cNvPr id="38916" name="Slide Number Placeholder 3"/>
          <p:cNvSpPr>
            <a:spLocks noGrp="1"/>
          </p:cNvSpPr>
          <p:nvPr>
            <p:ph type="sldNum" sz="quarter" idx="5"/>
          </p:nvPr>
        </p:nvSpPr>
        <p:spPr>
          <a:noFill/>
        </p:spPr>
        <p:txBody>
          <a:bodyPr/>
          <a:lstStyle/>
          <a:p>
            <a:fld id="{88EE484D-5E3E-774E-A133-AEC853A1BE33}" type="slidenum">
              <a:rPr lang="en-US" smtClean="0"/>
              <a:pPr/>
              <a:t>48</a:t>
            </a:fld>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p:cNvSpPr>
          <p:nvPr>
            <p:ph type="sldImg"/>
          </p:nvPr>
        </p:nvSpPr>
        <p:spPr>
          <a:ln/>
        </p:spPr>
      </p:sp>
      <p:sp>
        <p:nvSpPr>
          <p:cNvPr id="50179" name="Notes Placeholder 2"/>
          <p:cNvSpPr>
            <a:spLocks noGrp="1"/>
          </p:cNvSpPr>
          <p:nvPr>
            <p:ph type="body" idx="1"/>
          </p:nvPr>
        </p:nvSpPr>
        <p:spPr>
          <a:noFill/>
          <a:ln/>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4% of cell-owning teens ages 12-17 say they have sent sexually suggestive nude or nearly nude images or videos of themselves to someone else via text messaging, a practice also known as “</a:t>
            </a:r>
            <a:r>
              <a:rPr lang="en-US" dirty="0" err="1" smtClean="0"/>
              <a:t>sexting</a:t>
            </a:r>
            <a:r>
              <a:rPr lang="en-US" dirty="0" smtClean="0"/>
              <a:t>.</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15% say they have received such images of someone they know via text message</a:t>
            </a:r>
            <a:endParaRPr lang="en-US" dirty="0" smtClean="0">
              <a:latin typeface="Arial" charset="0"/>
              <a:ea typeface="ＭＳ Ｐゴシック" charset="-128"/>
              <a:cs typeface="ＭＳ Ｐゴシック" charset="-128"/>
            </a:endParaRPr>
          </a:p>
        </p:txBody>
      </p:sp>
      <p:sp>
        <p:nvSpPr>
          <p:cNvPr id="50180" name="Slide Number Placeholder 3"/>
          <p:cNvSpPr>
            <a:spLocks noGrp="1"/>
          </p:cNvSpPr>
          <p:nvPr>
            <p:ph type="sldNum" sz="quarter" idx="5"/>
          </p:nvPr>
        </p:nvSpPr>
        <p:spPr>
          <a:noFill/>
        </p:spPr>
        <p:txBody>
          <a:bodyPr/>
          <a:lstStyle/>
          <a:p>
            <a:fld id="{A5A6FD96-8E4E-5840-9ADF-6CB9772EA0BB}" type="slidenum">
              <a:rPr lang="en-US" smtClean="0"/>
              <a:pPr/>
              <a:t>52</a:t>
            </a:fld>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3200" i="1">
                <a:solidFill>
                  <a:schemeClr val="tx1"/>
                </a:solidFill>
                <a:latin typeface="Arial" charset="0"/>
                <a:ea typeface="ＭＳ Ｐゴシック" charset="0"/>
                <a:cs typeface="ＭＳ Ｐゴシック" charset="0"/>
              </a:defRPr>
            </a:lvl1pPr>
            <a:lvl2pPr marL="37931725" indent="-37474525" eaLnBrk="0" hangingPunct="0">
              <a:defRPr kumimoji="1" sz="3200" i="1">
                <a:solidFill>
                  <a:schemeClr val="tx1"/>
                </a:solidFill>
                <a:latin typeface="Arial" charset="0"/>
                <a:ea typeface="ＭＳ Ｐゴシック" charset="0"/>
              </a:defRPr>
            </a:lvl2pPr>
            <a:lvl3pPr eaLnBrk="0" hangingPunct="0">
              <a:defRPr kumimoji="1" sz="3200" i="1">
                <a:solidFill>
                  <a:schemeClr val="tx1"/>
                </a:solidFill>
                <a:latin typeface="Arial" charset="0"/>
                <a:ea typeface="ＭＳ Ｐゴシック" charset="0"/>
              </a:defRPr>
            </a:lvl3pPr>
            <a:lvl4pPr eaLnBrk="0" hangingPunct="0">
              <a:defRPr kumimoji="1" sz="3200" i="1">
                <a:solidFill>
                  <a:schemeClr val="tx1"/>
                </a:solidFill>
                <a:latin typeface="Arial" charset="0"/>
                <a:ea typeface="ＭＳ Ｐゴシック" charset="0"/>
              </a:defRPr>
            </a:lvl4pPr>
            <a:lvl5pPr eaLnBrk="0" hangingPunct="0">
              <a:defRPr kumimoji="1" sz="3200" i="1">
                <a:solidFill>
                  <a:schemeClr val="tx1"/>
                </a:solidFill>
                <a:latin typeface="Arial" charset="0"/>
                <a:ea typeface="ＭＳ Ｐゴシック" charset="0"/>
              </a:defRPr>
            </a:lvl5pPr>
            <a:lvl6pPr marL="457200" eaLnBrk="0" fontAlgn="base" hangingPunct="0">
              <a:spcBef>
                <a:spcPct val="20000"/>
              </a:spcBef>
              <a:spcAft>
                <a:spcPct val="0"/>
              </a:spcAft>
              <a:defRPr kumimoji="1" sz="3200" i="1">
                <a:solidFill>
                  <a:schemeClr val="tx1"/>
                </a:solidFill>
                <a:latin typeface="Arial" charset="0"/>
                <a:ea typeface="ＭＳ Ｐゴシック" charset="0"/>
              </a:defRPr>
            </a:lvl6pPr>
            <a:lvl7pPr marL="914400" eaLnBrk="0" fontAlgn="base" hangingPunct="0">
              <a:spcBef>
                <a:spcPct val="20000"/>
              </a:spcBef>
              <a:spcAft>
                <a:spcPct val="0"/>
              </a:spcAft>
              <a:defRPr kumimoji="1" sz="3200" i="1">
                <a:solidFill>
                  <a:schemeClr val="tx1"/>
                </a:solidFill>
                <a:latin typeface="Arial" charset="0"/>
                <a:ea typeface="ＭＳ Ｐゴシック" charset="0"/>
              </a:defRPr>
            </a:lvl7pPr>
            <a:lvl8pPr marL="1371600" eaLnBrk="0" fontAlgn="base" hangingPunct="0">
              <a:spcBef>
                <a:spcPct val="20000"/>
              </a:spcBef>
              <a:spcAft>
                <a:spcPct val="0"/>
              </a:spcAft>
              <a:defRPr kumimoji="1" sz="3200" i="1">
                <a:solidFill>
                  <a:schemeClr val="tx1"/>
                </a:solidFill>
                <a:latin typeface="Arial" charset="0"/>
                <a:ea typeface="ＭＳ Ｐゴシック" charset="0"/>
              </a:defRPr>
            </a:lvl8pPr>
            <a:lvl9pPr marL="1828800" eaLnBrk="0" fontAlgn="base" hangingPunct="0">
              <a:spcBef>
                <a:spcPct val="20000"/>
              </a:spcBef>
              <a:spcAft>
                <a:spcPct val="0"/>
              </a:spcAft>
              <a:defRPr kumimoji="1" sz="3200" i="1">
                <a:solidFill>
                  <a:schemeClr val="tx1"/>
                </a:solidFill>
                <a:latin typeface="Arial" charset="0"/>
                <a:ea typeface="ＭＳ Ｐゴシック" charset="0"/>
              </a:defRPr>
            </a:lvl9pPr>
          </a:lstStyle>
          <a:p>
            <a:pPr eaLnBrk="1" hangingPunct="1"/>
            <a:fld id="{37893527-17E4-F34A-9418-DDC0380F9318}" type="slidenum">
              <a:rPr lang="en-US" sz="1200"/>
              <a:pPr eaLnBrk="1" hangingPunct="1"/>
              <a:t>53</a:t>
            </a:fld>
            <a:endParaRPr lang="en-US" sz="1200"/>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latin typeface="Arial" charset="0"/>
                <a:ea typeface="ＭＳ Ｐゴシック" charset="0"/>
                <a:cs typeface="ＭＳ Ｐゴシック" charset="0"/>
              </a:rPr>
              <a:t>we </a:t>
            </a:r>
            <a:r>
              <a:rPr lang="en-US" dirty="0">
                <a:latin typeface="Arial" charset="0"/>
                <a:ea typeface="ＭＳ Ｐゴシック" charset="0"/>
                <a:cs typeface="ＭＳ Ｐゴシック" charset="0"/>
              </a:rPr>
              <a:t>can't always cover our kids' eyes, we have to teach them how to see. </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0DD49C8-E4B8-8849-8FF1-0BC7B3CC42AB}" type="slidenum">
              <a:rPr lang="en-US" smtClean="0"/>
              <a:pPr/>
              <a:t>55</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195DEA1-E6DC-7446-AD2E-8BF8B0FD20B9}" type="slidenum">
              <a:rPr lang="en-US"/>
              <a:pPr/>
              <a:t>59</a:t>
            </a:fld>
            <a:endParaRPr lang="en-US"/>
          </a:p>
        </p:txBody>
      </p:sp>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51FBB25-1AE0-7B4D-A70D-0B856E85218B}" type="slidenum">
              <a:rPr lang="en-US"/>
              <a:pPr/>
              <a:t>60</a:t>
            </a:fld>
            <a:endParaRPr lang="en-US"/>
          </a:p>
        </p:txBody>
      </p:sp>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AB266D5-BF85-5D4A-8239-A385E052C7ED}" type="slidenum">
              <a:rPr lang="en-US"/>
              <a:pPr/>
              <a:t>61</a:t>
            </a:fld>
            <a:endParaRPr lang="en-US"/>
          </a:p>
        </p:txBody>
      </p:sp>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15F8533-92EE-3D41-9DF4-2C80A90D7DD9}" type="slidenum">
              <a:rPr lang="en-US"/>
              <a:pPr/>
              <a:t>4</a:t>
            </a:fld>
            <a:endParaRPr lang="en-US"/>
          </a:p>
        </p:txBody>
      </p:sp>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2742DE-6F99-B746-94D0-9FE747869547}" type="slidenum">
              <a:rPr lang="en-US"/>
              <a:pPr/>
              <a:t>63</a:t>
            </a:fld>
            <a:endParaRPr lang="en-US"/>
          </a:p>
        </p:txBody>
      </p:sp>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2742DE-6F99-B746-94D0-9FE747869547}" type="slidenum">
              <a:rPr lang="en-US"/>
              <a:pPr/>
              <a:t>64</a:t>
            </a:fld>
            <a:endParaRPr lang="en-US"/>
          </a:p>
        </p:txBody>
      </p:sp>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60147CB-A3D4-D64A-9755-37D795125F60}" type="slidenum">
              <a:rPr lang="en-US"/>
              <a:pPr/>
              <a:t>6</a:t>
            </a:fld>
            <a:endParaRPr lang="en-US"/>
          </a:p>
        </p:txBody>
      </p:sp>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B8059C3-09A4-C44E-9009-E0DE39019352}" type="slidenum">
              <a:rPr lang="en-US"/>
              <a:pPr/>
              <a:t>12</a:t>
            </a:fld>
            <a:endParaRPr lang="en-US"/>
          </a:p>
        </p:txBody>
      </p:sp>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E7C0605-DF3B-054C-B9B7-EE5FFA1AAA6B}" type="slidenum">
              <a:rPr lang="en-US"/>
              <a:pPr/>
              <a:t>13</a:t>
            </a:fld>
            <a:endParaRPr lang="en-US"/>
          </a:p>
        </p:txBody>
      </p:sp>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07700AC-0856-F84A-977F-5ADAA0196629}" type="slidenum">
              <a:rPr lang="en-US"/>
              <a:pPr/>
              <a:t>14</a:t>
            </a:fld>
            <a:endParaRPr lang="en-US"/>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903CD89-6B64-F844-8D4B-7FA472FC39E1}" type="slidenum">
              <a:rPr lang="en-US"/>
              <a:pPr/>
              <a:t>15</a:t>
            </a:fld>
            <a:endParaRPr lang="en-US"/>
          </a:p>
        </p:txBody>
      </p:sp>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9458" name="Rectangle 2"/>
          <p:cNvSpPr>
            <a:spLocks noGrp="1" noChangeArrowheads="1"/>
          </p:cNvSpPr>
          <p:nvPr>
            <p:ph type="ctrTitle"/>
          </p:nvPr>
        </p:nvSpPr>
        <p:spPr>
          <a:xfrm>
            <a:off x="685800" y="2286000"/>
            <a:ext cx="7772400" cy="1143000"/>
          </a:xfrm>
        </p:spPr>
        <p:txBody>
          <a:bodyPr/>
          <a:lstStyle>
            <a:lvl1pPr>
              <a:defRPr/>
            </a:lvl1pPr>
          </a:lstStyle>
          <a:p>
            <a:r>
              <a:rPr lang="en-US"/>
              <a:t>Click to edit Master title style</a:t>
            </a:r>
          </a:p>
        </p:txBody>
      </p:sp>
      <p:sp>
        <p:nvSpPr>
          <p:cNvPr id="1945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
        <p:nvSpPr>
          <p:cNvPr id="19460" name="Rectangle 4"/>
          <p:cNvSpPr>
            <a:spLocks noGrp="1" noChangeArrowheads="1"/>
          </p:cNvSpPr>
          <p:nvPr>
            <p:ph type="dt" sz="half" idx="2"/>
          </p:nvPr>
        </p:nvSpPr>
        <p:spPr/>
        <p:txBody>
          <a:bodyPr/>
          <a:lstStyle>
            <a:lvl1pPr>
              <a:defRPr/>
            </a:lvl1pPr>
          </a:lstStyle>
          <a:p>
            <a:endParaRPr lang="en-US"/>
          </a:p>
        </p:txBody>
      </p:sp>
      <p:sp>
        <p:nvSpPr>
          <p:cNvPr id="19461" name="Rectangle 5"/>
          <p:cNvSpPr>
            <a:spLocks noGrp="1" noChangeArrowheads="1"/>
          </p:cNvSpPr>
          <p:nvPr>
            <p:ph type="ftr" sz="quarter" idx="3"/>
          </p:nvPr>
        </p:nvSpPr>
        <p:spPr/>
        <p:txBody>
          <a:bodyPr/>
          <a:lstStyle>
            <a:lvl1pPr>
              <a:defRPr/>
            </a:lvl1pPr>
          </a:lstStyle>
          <a:p>
            <a:endParaRPr lang="en-US"/>
          </a:p>
        </p:txBody>
      </p:sp>
      <p:sp>
        <p:nvSpPr>
          <p:cNvPr id="19462" name="Rectangle 6"/>
          <p:cNvSpPr>
            <a:spLocks noGrp="1" noChangeArrowheads="1"/>
          </p:cNvSpPr>
          <p:nvPr>
            <p:ph type="sldNum" sz="quarter" idx="4"/>
          </p:nvPr>
        </p:nvSpPr>
        <p:spPr/>
        <p:txBody>
          <a:bodyPr/>
          <a:lstStyle>
            <a:lvl1pPr>
              <a:defRPr/>
            </a:lvl1pPr>
          </a:lstStyle>
          <a:p>
            <a:fld id="{ED214130-7A85-0540-BC6B-2D1D6490E430}" type="slidenum">
              <a:rPr lang="en-US"/>
              <a:pPr/>
              <a:t>‹#›</a:t>
            </a:fld>
            <a:endParaRPr lang="en-US"/>
          </a:p>
        </p:txBody>
      </p:sp>
      <p:sp>
        <p:nvSpPr>
          <p:cNvPr id="19463" name="Rectangle 7"/>
          <p:cNvSpPr>
            <a:spLocks noChangeArrowheads="1"/>
          </p:cNvSpPr>
          <p:nvPr userDrawn="1"/>
        </p:nvSpPr>
        <p:spPr bwMode="auto">
          <a:xfrm>
            <a:off x="0" y="0"/>
            <a:ext cx="9144000" cy="609600"/>
          </a:xfrm>
          <a:prstGeom prst="rect">
            <a:avLst/>
          </a:prstGeom>
          <a:solidFill>
            <a:srgbClr val="05603E"/>
          </a:solidFill>
          <a:ln w="9525">
            <a:solidFill>
              <a:schemeClr val="tx1"/>
            </a:solidFill>
            <a:miter lim="800000"/>
            <a:headEnd/>
            <a:tailEnd/>
          </a:ln>
        </p:spPr>
        <p:txBody>
          <a:bodyPr wrap="none" anchor="ctr">
            <a:prstTxWarp prst="textNoShape">
              <a:avLst/>
            </a:prstTxWarp>
          </a:bodyPr>
          <a:lstStyle/>
          <a:p>
            <a:endParaRPr lang="en-US"/>
          </a:p>
        </p:txBody>
      </p:sp>
      <p:sp>
        <p:nvSpPr>
          <p:cNvPr id="19464" name="Text Box 8"/>
          <p:cNvSpPr txBox="1">
            <a:spLocks noChangeArrowheads="1"/>
          </p:cNvSpPr>
          <p:nvPr userDrawn="1"/>
        </p:nvSpPr>
        <p:spPr bwMode="auto">
          <a:xfrm>
            <a:off x="0" y="76200"/>
            <a:ext cx="8915400" cy="487363"/>
          </a:xfrm>
          <a:prstGeom prst="rect">
            <a:avLst/>
          </a:prstGeom>
          <a:noFill/>
          <a:ln w="9525">
            <a:noFill/>
            <a:miter lim="800000"/>
            <a:headEnd/>
            <a:tailEnd/>
          </a:ln>
        </p:spPr>
        <p:txBody>
          <a:bodyPr>
            <a:prstTxWarp prst="textNoShape">
              <a:avLst/>
            </a:prstTxWarp>
            <a:spAutoFit/>
          </a:bodyPr>
          <a:lstStyle/>
          <a:p>
            <a:pPr algn="r">
              <a:spcBef>
                <a:spcPct val="50000"/>
              </a:spcBef>
            </a:pPr>
            <a:r>
              <a:rPr lang="en-US" b="1">
                <a:solidFill>
                  <a:srgbClr val="FFEC5D"/>
                </a:solidFill>
                <a:latin typeface="Futura" pitchFamily="-111" charset="0"/>
              </a:rPr>
              <a:t>Moreau</a:t>
            </a:r>
            <a:r>
              <a:rPr lang="en-US" b="1">
                <a:solidFill>
                  <a:schemeClr val="bg1"/>
                </a:solidFill>
                <a:latin typeface="Futura" pitchFamily="-111" charset="0"/>
              </a:rPr>
              <a:t> Catholic High School</a:t>
            </a:r>
            <a:r>
              <a:rPr lang="en-US" b="1">
                <a:solidFill>
                  <a:schemeClr val="bg1"/>
                </a:solidFill>
              </a:rPr>
              <a:t>  </a:t>
            </a:r>
          </a:p>
        </p:txBody>
      </p:sp>
    </p:spTree>
  </p:cSld>
  <p:clrMapOvr>
    <a:masterClrMapping/>
  </p:clrMapOvr>
  <p:transition xmlns:p14="http://schemas.microsoft.com/office/powerpoint/2010/main" spd="slow"/>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smtClean="0"/>
            </a:lvl1pPr>
          </a:lstStyle>
          <a:p>
            <a:fld id="{647D05B9-C47D-AF4D-AB42-5090EF010C29}" type="slidenum">
              <a:rPr lang="en-US"/>
              <a:pPr/>
              <a:t>‹#›</a:t>
            </a:fld>
            <a:endParaRPr lang="en-US"/>
          </a:p>
        </p:txBody>
      </p:sp>
    </p:spTree>
  </p:cSld>
  <p:clrMapOvr>
    <a:masterClrMapping/>
  </p:clrMapOvr>
  <p:transition xmlns:p14="http://schemas.microsoft.com/office/powerpoint/2010/mai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762000"/>
            <a:ext cx="1943100" cy="5334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762000"/>
            <a:ext cx="5676900" cy="5334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smtClean="0"/>
            </a:lvl1pPr>
          </a:lstStyle>
          <a:p>
            <a:fld id="{85CCA7F6-503C-1340-B6C8-FA65DA5D0BDC}" type="slidenum">
              <a:rPr lang="en-US"/>
              <a:pPr/>
              <a:t>‹#›</a:t>
            </a:fld>
            <a:endParaRPr lang="en-US"/>
          </a:p>
        </p:txBody>
      </p:sp>
    </p:spTree>
  </p:cSld>
  <p:clrMapOvr>
    <a:masterClrMapping/>
  </p:clrMapOvr>
  <p:transition xmlns:p14="http://schemas.microsoft.com/office/powerpoint/2010/main" spd="slow"/>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7620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8400"/>
            <a:ext cx="1905000" cy="457200"/>
          </a:xfrm>
        </p:spPr>
        <p:txBody>
          <a:bodyPr/>
          <a:lstStyle>
            <a:lvl1pPr>
              <a:defRPr smtClean="0"/>
            </a:lvl1pPr>
          </a:lstStyle>
          <a:p>
            <a:fld id="{EFCEACC7-7CA5-7045-AA69-030C92855769}" type="slidenum">
              <a:rPr lang="en-US"/>
              <a:pPr/>
              <a:t>‹#›</a:t>
            </a:fld>
            <a:endParaRPr lang="en-US"/>
          </a:p>
        </p:txBody>
      </p:sp>
    </p:spTree>
  </p:cSld>
  <p:clrMapOvr>
    <a:masterClrMapping/>
  </p:clrMapOvr>
  <p:transition xmlns:p14="http://schemas.microsoft.com/office/powerpoint/2010/mai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smtClean="0"/>
            </a:lvl1pPr>
          </a:lstStyle>
          <a:p>
            <a:fld id="{1DD261D2-0DBE-1744-BF36-42B51BB3BDB3}" type="slidenum">
              <a:rPr lang="en-US"/>
              <a:pPr/>
              <a:t>‹#›</a:t>
            </a:fld>
            <a:endParaRPr lang="en-US"/>
          </a:p>
        </p:txBody>
      </p:sp>
    </p:spTree>
  </p:cSld>
  <p:clrMapOvr>
    <a:masterClrMapping/>
  </p:clrMapOvr>
  <p:transition xmlns:p14="http://schemas.microsoft.com/office/powerpoint/2010/mai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smtClean="0"/>
            </a:lvl1pPr>
          </a:lstStyle>
          <a:p>
            <a:fld id="{99A7299B-EC2B-9E45-BAEC-AF42CBA6D955}" type="slidenum">
              <a:rPr lang="en-US"/>
              <a:pPr/>
              <a:t>‹#›</a:t>
            </a:fld>
            <a:endParaRPr lang="en-US"/>
          </a:p>
        </p:txBody>
      </p:sp>
    </p:spTree>
  </p:cSld>
  <p:clrMapOvr>
    <a:masterClrMapping/>
  </p:clrMapOvr>
  <p:transition xmlns:p14="http://schemas.microsoft.com/office/powerpoint/2010/mai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smtClean="0"/>
            </a:lvl1pPr>
          </a:lstStyle>
          <a:p>
            <a:fld id="{8ABE3CD9-F604-C84B-A50A-3D6EDF764C95}" type="slidenum">
              <a:rPr lang="en-US"/>
              <a:pPr/>
              <a:t>‹#›</a:t>
            </a:fld>
            <a:endParaRPr lang="en-US"/>
          </a:p>
        </p:txBody>
      </p:sp>
    </p:spTree>
  </p:cSld>
  <p:clrMapOvr>
    <a:masterClrMapping/>
  </p:clrMapOvr>
  <p:transition xmlns:p14="http://schemas.microsoft.com/office/powerpoint/2010/mai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smtClean="0"/>
            </a:lvl1pPr>
          </a:lstStyle>
          <a:p>
            <a:fld id="{879CDFCD-0BAC-AA4B-A478-48EE56EF106C}" type="slidenum">
              <a:rPr lang="en-US"/>
              <a:pPr/>
              <a:t>‹#›</a:t>
            </a:fld>
            <a:endParaRPr lang="en-US"/>
          </a:p>
        </p:txBody>
      </p:sp>
    </p:spTree>
  </p:cSld>
  <p:clrMapOvr>
    <a:masterClrMapping/>
  </p:clrMapOvr>
  <p:transition xmlns:p14="http://schemas.microsoft.com/office/powerpoint/2010/mai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smtClean="0"/>
            </a:lvl1pPr>
          </a:lstStyle>
          <a:p>
            <a:fld id="{89518D43-8FA1-F041-A286-04D3391FE6C9}" type="slidenum">
              <a:rPr lang="en-US"/>
              <a:pPr/>
              <a:t>‹#›</a:t>
            </a:fld>
            <a:endParaRPr lang="en-US"/>
          </a:p>
        </p:txBody>
      </p:sp>
    </p:spTree>
  </p:cSld>
  <p:clrMapOvr>
    <a:masterClrMapping/>
  </p:clrMapOvr>
  <p:transition xmlns:p14="http://schemas.microsoft.com/office/powerpoint/2010/mai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smtClean="0"/>
            </a:lvl1pPr>
          </a:lstStyle>
          <a:p>
            <a:fld id="{5F7654BB-087E-4244-935E-72617704FE3C}" type="slidenum">
              <a:rPr lang="en-US"/>
              <a:pPr/>
              <a:t>‹#›</a:t>
            </a:fld>
            <a:endParaRPr lang="en-US"/>
          </a:p>
        </p:txBody>
      </p:sp>
    </p:spTree>
  </p:cSld>
  <p:clrMapOvr>
    <a:masterClrMapping/>
  </p:clrMapOvr>
  <p:transition xmlns:p14="http://schemas.microsoft.com/office/powerpoint/2010/main" spd="slow"/>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smtClean="0"/>
            </a:lvl1pPr>
          </a:lstStyle>
          <a:p>
            <a:fld id="{83D906B1-BF00-6C4E-BD08-2B86EAA173FC}" type="slidenum">
              <a:rPr lang="en-US"/>
              <a:pPr/>
              <a:t>‹#›</a:t>
            </a:fld>
            <a:endParaRPr lang="en-US"/>
          </a:p>
        </p:txBody>
      </p:sp>
    </p:spTree>
  </p:cSld>
  <p:clrMapOvr>
    <a:masterClrMapping/>
  </p:clrMapOvr>
  <p:transition xmlns:p14="http://schemas.microsoft.com/office/powerpoint/2010/mai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smtClean="0"/>
            </a:lvl1pPr>
          </a:lstStyle>
          <a:p>
            <a:fld id="{870D02DC-3163-7B46-8C98-84DCD81F1CE2}" type="slidenum">
              <a:rPr lang="en-US"/>
              <a:pPr/>
              <a:t>‹#›</a:t>
            </a:fld>
            <a:endParaRPr lang="en-US"/>
          </a:p>
        </p:txBody>
      </p:sp>
    </p:spTree>
  </p:cSld>
  <p:clrMapOvr>
    <a:masterClrMapping/>
  </p:clrMapOvr>
  <p:transition xmlns:p14="http://schemas.microsoft.com/office/powerpoint/2010/main" spd="slow"/>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7620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fld id="{CF988789-5E8C-2244-BC23-D44E8FF64524}" type="slidenum">
              <a:rPr lang="en-US"/>
              <a:pPr/>
              <a:t>‹#›</a:t>
            </a:fld>
            <a:endParaRPr lang="en-US"/>
          </a:p>
        </p:txBody>
      </p:sp>
      <p:sp>
        <p:nvSpPr>
          <p:cNvPr id="1036" name="Rectangle 12"/>
          <p:cNvSpPr>
            <a:spLocks noChangeArrowheads="1"/>
          </p:cNvSpPr>
          <p:nvPr userDrawn="1"/>
        </p:nvSpPr>
        <p:spPr bwMode="auto">
          <a:xfrm>
            <a:off x="0" y="0"/>
            <a:ext cx="9144000" cy="609600"/>
          </a:xfrm>
          <a:prstGeom prst="rect">
            <a:avLst/>
          </a:prstGeom>
          <a:solidFill>
            <a:srgbClr val="05603E"/>
          </a:solidFill>
          <a:ln w="9525">
            <a:solidFill>
              <a:schemeClr val="tx1"/>
            </a:solidFill>
            <a:miter lim="800000"/>
            <a:headEnd/>
            <a:tailEnd/>
          </a:ln>
        </p:spPr>
        <p:txBody>
          <a:bodyPr wrap="none" anchor="ctr">
            <a:prstTxWarp prst="textNoShape">
              <a:avLst/>
            </a:prstTxWarp>
          </a:bodyPr>
          <a:lstStyle/>
          <a:p>
            <a:endParaRPr lang="en-US"/>
          </a:p>
        </p:txBody>
      </p:sp>
      <p:sp>
        <p:nvSpPr>
          <p:cNvPr id="1037" name="Text Box 13"/>
          <p:cNvSpPr txBox="1">
            <a:spLocks noChangeArrowheads="1"/>
          </p:cNvSpPr>
          <p:nvPr userDrawn="1"/>
        </p:nvSpPr>
        <p:spPr bwMode="auto">
          <a:xfrm>
            <a:off x="0" y="76200"/>
            <a:ext cx="8915400" cy="487363"/>
          </a:xfrm>
          <a:prstGeom prst="rect">
            <a:avLst/>
          </a:prstGeom>
          <a:noFill/>
          <a:ln w="9525">
            <a:noFill/>
            <a:miter lim="800000"/>
            <a:headEnd/>
            <a:tailEnd/>
          </a:ln>
        </p:spPr>
        <p:txBody>
          <a:bodyPr>
            <a:prstTxWarp prst="textNoShape">
              <a:avLst/>
            </a:prstTxWarp>
            <a:spAutoFit/>
          </a:bodyPr>
          <a:lstStyle/>
          <a:p>
            <a:pPr algn="r">
              <a:spcBef>
                <a:spcPct val="50000"/>
              </a:spcBef>
            </a:pPr>
            <a:r>
              <a:rPr lang="en-US" b="1">
                <a:solidFill>
                  <a:srgbClr val="FFEC5D"/>
                </a:solidFill>
                <a:latin typeface="Futura" pitchFamily="-111" charset="0"/>
              </a:rPr>
              <a:t>Moreau</a:t>
            </a:r>
            <a:r>
              <a:rPr lang="en-US" b="1">
                <a:solidFill>
                  <a:schemeClr val="bg1"/>
                </a:solidFill>
                <a:latin typeface="Futura" pitchFamily="-111" charset="0"/>
              </a:rPr>
              <a:t> Catholic High School</a:t>
            </a:r>
            <a:r>
              <a:rPr lang="en-US" b="1">
                <a:solidFill>
                  <a:schemeClr val="bg1"/>
                </a:solidFill>
              </a:rPr>
              <a:t>  </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xmlns:p14="http://schemas.microsoft.com/office/powerpoint/2010/main" spd="slow"/>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111" charset="0"/>
          <a:ea typeface="ＭＳ Ｐゴシック" pitchFamily="-111" charset="-128"/>
          <a:cs typeface="ＭＳ Ｐゴシック" pitchFamily="-111" charset="-128"/>
        </a:defRPr>
      </a:lvl2pPr>
      <a:lvl3pPr algn="ctr" rtl="0" fontAlgn="base">
        <a:spcBef>
          <a:spcPct val="0"/>
        </a:spcBef>
        <a:spcAft>
          <a:spcPct val="0"/>
        </a:spcAft>
        <a:defRPr sz="4400">
          <a:solidFill>
            <a:schemeClr val="tx2"/>
          </a:solidFill>
          <a:latin typeface="Arial" pitchFamily="-111" charset="0"/>
          <a:ea typeface="ＭＳ Ｐゴシック" pitchFamily="-111" charset="-128"/>
          <a:cs typeface="ＭＳ Ｐゴシック" pitchFamily="-111" charset="-128"/>
        </a:defRPr>
      </a:lvl3pPr>
      <a:lvl4pPr algn="ctr" rtl="0" fontAlgn="base">
        <a:spcBef>
          <a:spcPct val="0"/>
        </a:spcBef>
        <a:spcAft>
          <a:spcPct val="0"/>
        </a:spcAft>
        <a:defRPr sz="4400">
          <a:solidFill>
            <a:schemeClr val="tx2"/>
          </a:solidFill>
          <a:latin typeface="Arial" pitchFamily="-111" charset="0"/>
          <a:ea typeface="ＭＳ Ｐゴシック" pitchFamily="-111" charset="-128"/>
          <a:cs typeface="ＭＳ Ｐゴシック" pitchFamily="-111" charset="-128"/>
        </a:defRPr>
      </a:lvl4pPr>
      <a:lvl5pPr algn="ctr" rtl="0" fontAlgn="base">
        <a:spcBef>
          <a:spcPct val="0"/>
        </a:spcBef>
        <a:spcAft>
          <a:spcPct val="0"/>
        </a:spcAft>
        <a:defRPr sz="4400">
          <a:solidFill>
            <a:schemeClr val="tx2"/>
          </a:solidFill>
          <a:latin typeface="Arial" pitchFamily="-111" charset="0"/>
          <a:ea typeface="ＭＳ Ｐゴシック" pitchFamily="-111" charset="-128"/>
          <a:cs typeface="ＭＳ Ｐゴシック" pitchFamily="-111" charset="-128"/>
        </a:defRPr>
      </a:lvl5pPr>
      <a:lvl6pPr marL="457200" algn="ctr" rtl="0" fontAlgn="base">
        <a:spcBef>
          <a:spcPct val="0"/>
        </a:spcBef>
        <a:spcAft>
          <a:spcPct val="0"/>
        </a:spcAft>
        <a:defRPr sz="4400">
          <a:solidFill>
            <a:schemeClr val="tx2"/>
          </a:solidFill>
          <a:latin typeface="Arial" pitchFamily="-111" charset="0"/>
          <a:ea typeface="ＭＳ Ｐゴシック" pitchFamily="-111" charset="-128"/>
          <a:cs typeface="ＭＳ Ｐゴシック" pitchFamily="-111" charset="-128"/>
        </a:defRPr>
      </a:lvl6pPr>
      <a:lvl7pPr marL="914400" algn="ctr" rtl="0" fontAlgn="base">
        <a:spcBef>
          <a:spcPct val="0"/>
        </a:spcBef>
        <a:spcAft>
          <a:spcPct val="0"/>
        </a:spcAft>
        <a:defRPr sz="4400">
          <a:solidFill>
            <a:schemeClr val="tx2"/>
          </a:solidFill>
          <a:latin typeface="Arial" pitchFamily="-111" charset="0"/>
          <a:ea typeface="ＭＳ Ｐゴシック" pitchFamily="-111" charset="-128"/>
          <a:cs typeface="ＭＳ Ｐゴシック" pitchFamily="-111" charset="-128"/>
        </a:defRPr>
      </a:lvl7pPr>
      <a:lvl8pPr marL="1371600" algn="ctr" rtl="0" fontAlgn="base">
        <a:spcBef>
          <a:spcPct val="0"/>
        </a:spcBef>
        <a:spcAft>
          <a:spcPct val="0"/>
        </a:spcAft>
        <a:defRPr sz="4400">
          <a:solidFill>
            <a:schemeClr val="tx2"/>
          </a:solidFill>
          <a:latin typeface="Arial" pitchFamily="-111" charset="0"/>
          <a:ea typeface="ＭＳ Ｐゴシック" pitchFamily="-111" charset="-128"/>
          <a:cs typeface="ＭＳ Ｐゴシック" pitchFamily="-111" charset="-128"/>
        </a:defRPr>
      </a:lvl8pPr>
      <a:lvl9pPr marL="1828800" algn="ctr" rtl="0" fontAlgn="base">
        <a:spcBef>
          <a:spcPct val="0"/>
        </a:spcBef>
        <a:spcAft>
          <a:spcPct val="0"/>
        </a:spcAft>
        <a:defRPr sz="4400">
          <a:solidFill>
            <a:schemeClr val="tx2"/>
          </a:solidFill>
          <a:latin typeface="Arial" pitchFamily="-111" charset="0"/>
          <a:ea typeface="ＭＳ Ｐゴシック" pitchFamily="-111" charset="-128"/>
          <a:cs typeface="ＭＳ Ｐゴシック" pitchFamily="-111" charset="-128"/>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image" Target="../media/image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 Id="rId3" Type="http://schemas.openxmlformats.org/officeDocument/2006/relationships/image" Target="../media/image7.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5.xml"/><Relationship Id="rId3" Type="http://schemas.openxmlformats.org/officeDocument/2006/relationships/image" Target="../media/image9.jpeg"/></Relationships>
</file>

<file path=ppt/slides/_rels/slide39.xml.rels><?xml version="1.0" encoding="UTF-8" standalone="yes"?>
<Relationships xmlns="http://schemas.openxmlformats.org/package/2006/relationships"><Relationship Id="rId3" Type="http://schemas.openxmlformats.org/officeDocument/2006/relationships/image" Target="../media/image11.gif"/><Relationship Id="rId4" Type="http://schemas.openxmlformats.org/officeDocument/2006/relationships/image" Target="../media/image12.jpeg"/><Relationship Id="rId5" Type="http://schemas.openxmlformats.org/officeDocument/2006/relationships/image" Target="../media/image13.jpeg"/><Relationship Id="rId6" Type="http://schemas.openxmlformats.org/officeDocument/2006/relationships/image" Target="../media/image14.jpeg"/><Relationship Id="rId7" Type="http://schemas.openxmlformats.org/officeDocument/2006/relationships/image" Target="../media/image15.jpeg"/><Relationship Id="rId8" Type="http://schemas.openxmlformats.org/officeDocument/2006/relationships/image" Target="../media/image16.jpeg"/><Relationship Id="rId9" Type="http://schemas.openxmlformats.org/officeDocument/2006/relationships/image" Target="../media/image17.jpeg"/><Relationship Id="rId10" Type="http://schemas.openxmlformats.org/officeDocument/2006/relationships/image" Target="../media/image18.jpeg"/><Relationship Id="rId11" Type="http://schemas.openxmlformats.org/officeDocument/2006/relationships/image" Target="../media/image19.jpeg"/><Relationship Id="rId1" Type="http://schemas.openxmlformats.org/officeDocument/2006/relationships/slideLayout" Target="../slideLayouts/slideLayout7.xml"/><Relationship Id="rId2" Type="http://schemas.openxmlformats.org/officeDocument/2006/relationships/image" Target="../media/image10.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8.xml"/><Relationship Id="rId3" Type="http://schemas.openxmlformats.org/officeDocument/2006/relationships/image" Target="../media/image20.jpe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9.xml"/><Relationship Id="rId3" Type="http://schemas.openxmlformats.org/officeDocument/2006/relationships/image" Target="../media/image21.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2.jpe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0.xml"/><Relationship Id="rId3" Type="http://schemas.openxmlformats.org/officeDocument/2006/relationships/image" Target="../media/image23.jpeg"/></Relationships>
</file>

<file path=ppt/slides/_rels/slide46.xml.rels><?xml version="1.0" encoding="UTF-8" standalone="yes"?>
<Relationships xmlns="http://schemas.openxmlformats.org/package/2006/relationships"><Relationship Id="rId3" Type="http://schemas.openxmlformats.org/officeDocument/2006/relationships/image" Target="../media/image24.jpeg"/><Relationship Id="rId4" Type="http://schemas.openxmlformats.org/officeDocument/2006/relationships/image" Target="../media/image13.jpeg"/><Relationship Id="rId5" Type="http://schemas.openxmlformats.org/officeDocument/2006/relationships/image" Target="../media/image25.jpeg"/><Relationship Id="rId6" Type="http://schemas.openxmlformats.org/officeDocument/2006/relationships/image" Target="../media/image26.jpeg"/><Relationship Id="rId7" Type="http://schemas.openxmlformats.org/officeDocument/2006/relationships/image" Target="../media/image27.jpeg"/><Relationship Id="rId8" Type="http://schemas.openxmlformats.org/officeDocument/2006/relationships/image" Target="../media/image28.png"/><Relationship Id="rId9" Type="http://schemas.openxmlformats.org/officeDocument/2006/relationships/image" Target="../media/image29.png"/><Relationship Id="rId10" Type="http://schemas.openxmlformats.org/officeDocument/2006/relationships/image" Target="../media/image30.png"/><Relationship Id="rId1" Type="http://schemas.openxmlformats.org/officeDocument/2006/relationships/slideLayout" Target="../slideLayouts/slideLayout7.xml"/><Relationship Id="rId2" Type="http://schemas.openxmlformats.org/officeDocument/2006/relationships/notesSlide" Target="../notesSlides/notesSlide3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2.xml"/><Relationship Id="rId3" Type="http://schemas.openxmlformats.org/officeDocument/2006/relationships/image" Target="../media/image31.jpe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2.jp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4.xml"/><Relationship Id="rId3" Type="http://schemas.openxmlformats.org/officeDocument/2006/relationships/image" Target="../media/image33.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 Id="rId3" Type="http://schemas.openxmlformats.org/officeDocument/2006/relationships/image" Target="../media/image34.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5.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6.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7.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8.xml"/><Relationship Id="rId3" Type="http://schemas.openxmlformats.org/officeDocument/2006/relationships/image" Target="../media/image38.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9.xml"/><Relationship Id="rId3" Type="http://schemas.openxmlformats.org/officeDocument/2006/relationships/image" Target="../media/image39.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sz="7500" dirty="0"/>
              <a:t>Welcome</a:t>
            </a:r>
            <a:endParaRPr lang="en-US" dirty="0"/>
          </a:p>
        </p:txBody>
      </p:sp>
      <p:sp>
        <p:nvSpPr>
          <p:cNvPr id="2051" name="Rectangle 3"/>
          <p:cNvSpPr>
            <a:spLocks noGrp="1" noChangeArrowheads="1"/>
          </p:cNvSpPr>
          <p:nvPr>
            <p:ph type="subTitle" idx="1"/>
          </p:nvPr>
        </p:nvSpPr>
        <p:spPr>
          <a:xfrm>
            <a:off x="762000" y="3886200"/>
            <a:ext cx="7620000" cy="2362200"/>
          </a:xfrm>
        </p:spPr>
        <p:txBody>
          <a:bodyPr/>
          <a:lstStyle/>
          <a:p>
            <a:r>
              <a:rPr lang="en-US" dirty="0"/>
              <a:t>Ninth Grade Parent Orientation</a:t>
            </a:r>
          </a:p>
          <a:p>
            <a:r>
              <a:rPr lang="en-US" dirty="0"/>
              <a:t>August </a:t>
            </a:r>
            <a:r>
              <a:rPr lang="en-US" dirty="0" smtClean="0"/>
              <a:t>2011</a:t>
            </a:r>
          </a:p>
          <a:p>
            <a:r>
              <a:rPr lang="en-US" dirty="0"/>
              <a:t>8:30 am </a:t>
            </a:r>
          </a:p>
          <a:p>
            <a:r>
              <a:rPr lang="en-US" sz="2600" i="1" dirty="0"/>
              <a:t>Coffee and donuts available in the student center</a:t>
            </a:r>
            <a:endParaRPr lang="en-US" dirty="0"/>
          </a:p>
        </p:txBody>
      </p:sp>
    </p:spTree>
  </p:cSld>
  <p:clrMapOvr>
    <a:masterClrMapping/>
  </p:clrMapOvr>
  <mc:AlternateContent xmlns:mc="http://schemas.openxmlformats.org/markup-compatibility/2006" xmlns:mp="http://schemas.microsoft.com/office/mac/powerpoint/2008/main">
    <mc:Choice Requires="mp">
      <p:transition xmlns:p14="http://schemas.microsoft.com/office/powerpoint/2010/main" spd="slow">
        <p14:prism dir="d"/>
      </p:transition>
    </mc:Choice>
    <mc:Fallback xmlns="" xmlns:mv="urn:schemas-microsoft-com:mac:vml">
      <p:transition spd="slow">
        <p:cover dir="d"/>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Moreau Athletes Learn:</a:t>
            </a:r>
            <a:endParaRPr lang="en-US" dirty="0"/>
          </a:p>
        </p:txBody>
      </p:sp>
      <p:sp>
        <p:nvSpPr>
          <p:cNvPr id="3" name="Content Placeholder 2"/>
          <p:cNvSpPr>
            <a:spLocks noGrp="1"/>
          </p:cNvSpPr>
          <p:nvPr>
            <p:ph idx="1"/>
          </p:nvPr>
        </p:nvSpPr>
        <p:spPr/>
        <p:txBody>
          <a:bodyPr>
            <a:normAutofit fontScale="92500" lnSpcReduction="20000"/>
          </a:bodyPr>
          <a:lstStyle/>
          <a:p>
            <a:r>
              <a:rPr lang="en-US" sz="4800" dirty="0" smtClean="0"/>
              <a:t>Commitment</a:t>
            </a:r>
          </a:p>
          <a:p>
            <a:r>
              <a:rPr lang="en-US" sz="4800" dirty="0" smtClean="0"/>
              <a:t>Time Management</a:t>
            </a:r>
          </a:p>
          <a:p>
            <a:r>
              <a:rPr lang="en-US" sz="4800" dirty="0" smtClean="0"/>
              <a:t>Teamwork</a:t>
            </a:r>
          </a:p>
          <a:p>
            <a:r>
              <a:rPr lang="en-US" sz="4800" dirty="0" smtClean="0"/>
              <a:t>Sportsmanship</a:t>
            </a:r>
          </a:p>
          <a:p>
            <a:r>
              <a:rPr lang="en-US" sz="4800" dirty="0" smtClean="0"/>
              <a:t>Responsibility</a:t>
            </a:r>
          </a:p>
          <a:p>
            <a:r>
              <a:rPr lang="en-US" sz="4800" dirty="0" smtClean="0"/>
              <a:t>Respect</a:t>
            </a:r>
          </a:p>
          <a:p>
            <a:endParaRPr lang="en-US" dirty="0"/>
          </a:p>
        </p:txBody>
      </p:sp>
    </p:spTree>
    <p:extLst>
      <p:ext uri="{BB962C8B-B14F-4D97-AF65-F5344CB8AC3E}">
        <p14:creationId xmlns:p14="http://schemas.microsoft.com/office/powerpoint/2010/main" val="1344622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Role as a parent!</a:t>
            </a:r>
            <a:endParaRPr lang="en-US" dirty="0"/>
          </a:p>
        </p:txBody>
      </p:sp>
      <p:sp>
        <p:nvSpPr>
          <p:cNvPr id="3" name="Content Placeholder 2"/>
          <p:cNvSpPr>
            <a:spLocks noGrp="1"/>
          </p:cNvSpPr>
          <p:nvPr>
            <p:ph idx="1"/>
          </p:nvPr>
        </p:nvSpPr>
        <p:spPr>
          <a:xfrm>
            <a:off x="685800" y="1752600"/>
            <a:ext cx="7772400" cy="4800600"/>
          </a:xfrm>
        </p:spPr>
        <p:txBody>
          <a:bodyPr/>
          <a:lstStyle/>
          <a:p>
            <a:r>
              <a:rPr lang="en-US" sz="2400" dirty="0" smtClean="0"/>
              <a:t>Attend all the contests you can!</a:t>
            </a:r>
          </a:p>
          <a:p>
            <a:r>
              <a:rPr lang="en-US" sz="2400" dirty="0" smtClean="0"/>
              <a:t>Support the Athletic Department by becoming a booster member</a:t>
            </a:r>
          </a:p>
          <a:p>
            <a:r>
              <a:rPr lang="en-US" sz="2400" dirty="0" smtClean="0"/>
              <a:t>Volunteer to work the crab feed, snack bar, booster events, team parent</a:t>
            </a:r>
          </a:p>
          <a:p>
            <a:r>
              <a:rPr lang="en-US" sz="2400" dirty="0" smtClean="0"/>
              <a:t>Get to know the other parents on the team</a:t>
            </a:r>
          </a:p>
          <a:p>
            <a:r>
              <a:rPr lang="en-US" sz="2400" dirty="0" smtClean="0"/>
              <a:t>Turn in an athletic packet by Monday the 15</a:t>
            </a:r>
            <a:r>
              <a:rPr lang="en-US" sz="2400" baseline="30000" dirty="0" smtClean="0"/>
              <a:t>th</a:t>
            </a:r>
            <a:r>
              <a:rPr lang="en-US" sz="2400" dirty="0" smtClean="0"/>
              <a:t> with no penalty (after that there is a $20.00 late fee)</a:t>
            </a:r>
          </a:p>
          <a:p>
            <a:r>
              <a:rPr lang="en-US" sz="2400" dirty="0" smtClean="0"/>
              <a:t>Support the rest of the teams by coming to the games!</a:t>
            </a:r>
          </a:p>
          <a:p>
            <a:r>
              <a:rPr lang="en-US" sz="2400" dirty="0" smtClean="0"/>
              <a:t>Enjoy the high school experience!</a:t>
            </a:r>
          </a:p>
        </p:txBody>
      </p:sp>
    </p:spTree>
    <p:extLst>
      <p:ext uri="{BB962C8B-B14F-4D97-AF65-F5344CB8AC3E}">
        <p14:creationId xmlns:p14="http://schemas.microsoft.com/office/powerpoint/2010/main" val="18561409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a:xfrm>
            <a:off x="685800" y="2895600"/>
            <a:ext cx="7772400" cy="1143000"/>
          </a:xfrm>
        </p:spPr>
        <p:txBody>
          <a:bodyPr/>
          <a:lstStyle/>
          <a:p>
            <a:r>
              <a:rPr lang="en-US" dirty="0" smtClean="0"/>
              <a:t>10 Minute Break </a:t>
            </a:r>
            <a:r>
              <a:rPr lang="en-US" dirty="0"/>
              <a:t/>
            </a:r>
            <a:br>
              <a:rPr lang="en-US" dirty="0"/>
            </a:br>
            <a:r>
              <a:rPr lang="en-US" sz="3200" i="1" dirty="0"/>
              <a:t>Student Center</a:t>
            </a:r>
            <a:endParaRPr lang="en-US" dirty="0"/>
          </a:p>
        </p:txBody>
      </p:sp>
    </p:spTree>
  </p:cSld>
  <p:clrMapOvr>
    <a:masterClrMapping/>
  </p:clrMapOvr>
  <mc:AlternateContent xmlns:mc="http://schemas.openxmlformats.org/markup-compatibility/2006" xmlns:mp="http://schemas.microsoft.com/office/mac/powerpoint/2008/main">
    <mc:Choice Requires="mp">
      <p:transition xmlns:p14="http://schemas.microsoft.com/office/powerpoint/2010/main" spd="slow">
        <p14:prism dir="u"/>
      </p:transition>
    </mc:Choice>
    <mc:Fallback xmlns="" xmlns:mv="urn:schemas-microsoft-com:mac:vml">
      <p:transition spd="slow">
        <p:cover dir="u"/>
      </p:transitio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p:txBody>
          <a:bodyPr/>
          <a:lstStyle/>
          <a:p>
            <a:r>
              <a:rPr lang="en-US" dirty="0" smtClean="0"/>
              <a:t>Faith and Service Program</a:t>
            </a:r>
            <a:br>
              <a:rPr lang="en-US" dirty="0" smtClean="0"/>
            </a:br>
            <a:endParaRPr lang="en-US" dirty="0"/>
          </a:p>
        </p:txBody>
      </p:sp>
      <p:sp>
        <p:nvSpPr>
          <p:cNvPr id="15363" name="Rectangle 3"/>
          <p:cNvSpPr>
            <a:spLocks noGrp="1" noChangeArrowheads="1"/>
          </p:cNvSpPr>
          <p:nvPr>
            <p:ph type="subTitle" idx="1"/>
          </p:nvPr>
        </p:nvSpPr>
        <p:spPr/>
        <p:txBody>
          <a:bodyPr/>
          <a:lstStyle/>
          <a:p>
            <a:r>
              <a:rPr lang="en-US" dirty="0" smtClean="0"/>
              <a:t>Peter Shelley, </a:t>
            </a:r>
            <a:r>
              <a:rPr lang="en-US" i="1" dirty="0" smtClean="0"/>
              <a:t>Faith and Service Director</a:t>
            </a:r>
          </a:p>
          <a:p>
            <a:r>
              <a:rPr lang="en-US" dirty="0" smtClean="0"/>
              <a:t>Michael Aquino &amp; Katie </a:t>
            </a:r>
            <a:r>
              <a:rPr lang="en-US" dirty="0" err="1" smtClean="0"/>
              <a:t>Teekell</a:t>
            </a:r>
            <a:endParaRPr lang="en-US" dirty="0" smtClean="0"/>
          </a:p>
          <a:p>
            <a:r>
              <a:rPr lang="en-US" i="1" dirty="0" smtClean="0"/>
              <a:t>Assistant Principals</a:t>
            </a:r>
            <a:endParaRPr lang="en-US" i="1" dirty="0"/>
          </a:p>
        </p:txBody>
      </p:sp>
    </p:spTree>
  </p:cSld>
  <p:clrMapOvr>
    <a:masterClrMapping/>
  </p:clrMapOvr>
  <mc:AlternateContent xmlns:mc="http://schemas.openxmlformats.org/markup-compatibility/2006" xmlns:mp="http://schemas.microsoft.com/office/mac/powerpoint/2008/main">
    <mc:Choice Requires="mp">
      <p:transition xmlns:p14="http://schemas.microsoft.com/office/powerpoint/2010/main" spd="slow">
        <p14:prism/>
      </p:transition>
    </mc:Choice>
    <mc:Fallback xmlns="" xmlns:mv="urn:schemas-microsoft-com:mac:vml">
      <p:transition spd="slow">
        <p:cover/>
      </p:transitio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ctrTitle"/>
          </p:nvPr>
        </p:nvSpPr>
        <p:spPr>
          <a:xfrm>
            <a:off x="685800" y="1371600"/>
            <a:ext cx="7772400" cy="1752600"/>
          </a:xfrm>
        </p:spPr>
        <p:txBody>
          <a:bodyPr/>
          <a:lstStyle/>
          <a:p>
            <a:r>
              <a:rPr lang="en-US" dirty="0"/>
              <a:t>Role of </a:t>
            </a:r>
            <a:r>
              <a:rPr lang="en-US" dirty="0" smtClean="0"/>
              <a:t>APs &amp; Counselors </a:t>
            </a:r>
            <a:r>
              <a:rPr lang="en-US" dirty="0"/>
              <a:t>in Supporting your Student</a:t>
            </a:r>
            <a:br>
              <a:rPr lang="en-US" dirty="0"/>
            </a:br>
            <a:r>
              <a:rPr lang="en-US" sz="2800" i="1" dirty="0" smtClean="0"/>
              <a:t>AP &amp; Counselor </a:t>
            </a:r>
            <a:r>
              <a:rPr lang="en-US" sz="2800" i="1" dirty="0"/>
              <a:t>assignments determined by  student’s last name</a:t>
            </a:r>
            <a:endParaRPr lang="en-US" dirty="0"/>
          </a:p>
        </p:txBody>
      </p:sp>
      <p:sp>
        <p:nvSpPr>
          <p:cNvPr id="17411" name="Rectangle 3"/>
          <p:cNvSpPr>
            <a:spLocks noGrp="1" noChangeArrowheads="1"/>
          </p:cNvSpPr>
          <p:nvPr>
            <p:ph type="subTitle" idx="1"/>
          </p:nvPr>
        </p:nvSpPr>
        <p:spPr>
          <a:xfrm>
            <a:off x="1066800" y="3581400"/>
            <a:ext cx="7391400" cy="2438400"/>
          </a:xfrm>
        </p:spPr>
        <p:txBody>
          <a:bodyPr/>
          <a:lstStyle/>
          <a:p>
            <a:pPr algn="r"/>
            <a:r>
              <a:rPr lang="en-US" dirty="0" smtClean="0"/>
              <a:t>Audrey </a:t>
            </a:r>
            <a:r>
              <a:rPr lang="en-US" dirty="0" err="1" smtClean="0"/>
              <a:t>Sillers</a:t>
            </a:r>
            <a:r>
              <a:rPr lang="en-US" dirty="0" smtClean="0"/>
              <a:t> </a:t>
            </a:r>
            <a:r>
              <a:rPr lang="en-US" sz="2500" dirty="0" smtClean="0"/>
              <a:t>(</a:t>
            </a:r>
            <a:r>
              <a:rPr lang="en-US" sz="2500" dirty="0"/>
              <a:t>A-</a:t>
            </a:r>
            <a:r>
              <a:rPr lang="en-US" sz="2500" dirty="0" smtClean="0"/>
              <a:t>Bi)</a:t>
            </a:r>
          </a:p>
          <a:p>
            <a:pPr algn="r"/>
            <a:r>
              <a:rPr lang="en-US" dirty="0" smtClean="0"/>
              <a:t>Ian Farr </a:t>
            </a:r>
            <a:r>
              <a:rPr lang="en-US" sz="2500" dirty="0" smtClean="0"/>
              <a:t>(Bo-I)</a:t>
            </a:r>
            <a:endParaRPr lang="en-US" dirty="0"/>
          </a:p>
          <a:p>
            <a:pPr algn="r"/>
            <a:r>
              <a:rPr lang="en-US" dirty="0"/>
              <a:t>Dianna </a:t>
            </a:r>
            <a:r>
              <a:rPr lang="en-US" dirty="0" err="1"/>
              <a:t>Heise</a:t>
            </a:r>
            <a:r>
              <a:rPr lang="en-US" dirty="0"/>
              <a:t> </a:t>
            </a:r>
            <a:r>
              <a:rPr lang="en-US" sz="2500" dirty="0" smtClean="0"/>
              <a:t>(J-P)</a:t>
            </a:r>
            <a:endParaRPr lang="en-US" dirty="0"/>
          </a:p>
          <a:p>
            <a:pPr algn="r"/>
            <a:r>
              <a:rPr lang="en-US" dirty="0"/>
              <a:t>Jim Patterson </a:t>
            </a:r>
            <a:r>
              <a:rPr lang="en-US" sz="2500" dirty="0" smtClean="0"/>
              <a:t>(</a:t>
            </a:r>
            <a:r>
              <a:rPr lang="en-US" sz="2500" dirty="0"/>
              <a:t>Q</a:t>
            </a:r>
            <a:r>
              <a:rPr lang="en-US" sz="2500" dirty="0" smtClean="0"/>
              <a:t>-</a:t>
            </a:r>
            <a:r>
              <a:rPr lang="en-US" sz="2500" dirty="0"/>
              <a:t>Z)</a:t>
            </a:r>
            <a:endParaRPr lang="en-US" dirty="0"/>
          </a:p>
        </p:txBody>
      </p:sp>
      <p:sp>
        <p:nvSpPr>
          <p:cNvPr id="2" name="TextBox 1"/>
          <p:cNvSpPr txBox="1"/>
          <p:nvPr/>
        </p:nvSpPr>
        <p:spPr>
          <a:xfrm>
            <a:off x="228600" y="3581400"/>
            <a:ext cx="3962400" cy="1569660"/>
          </a:xfrm>
          <a:prstGeom prst="rect">
            <a:avLst/>
          </a:prstGeom>
          <a:noFill/>
        </p:spPr>
        <p:txBody>
          <a:bodyPr wrap="square" rtlCol="0">
            <a:spAutoFit/>
          </a:bodyPr>
          <a:lstStyle/>
          <a:p>
            <a:r>
              <a:rPr lang="en-US" sz="3200" dirty="0" smtClean="0"/>
              <a:t>Joe </a:t>
            </a:r>
            <a:r>
              <a:rPr lang="en-US" sz="3200" dirty="0" err="1" smtClean="0"/>
              <a:t>Hudelson</a:t>
            </a:r>
            <a:r>
              <a:rPr lang="en-US" sz="3200" dirty="0" smtClean="0"/>
              <a:t> </a:t>
            </a:r>
            <a:r>
              <a:rPr lang="en-US" sz="2500" dirty="0" smtClean="0"/>
              <a:t>(A-D)</a:t>
            </a:r>
          </a:p>
          <a:p>
            <a:r>
              <a:rPr lang="en-US" sz="3200" dirty="0" smtClean="0"/>
              <a:t>Michael Aquino </a:t>
            </a:r>
            <a:r>
              <a:rPr lang="en-US" dirty="0" smtClean="0"/>
              <a:t>(E-N)</a:t>
            </a:r>
          </a:p>
          <a:p>
            <a:r>
              <a:rPr lang="en-US" sz="3200" dirty="0" smtClean="0"/>
              <a:t>Katie </a:t>
            </a:r>
            <a:r>
              <a:rPr lang="en-US" sz="3200" dirty="0" err="1" smtClean="0"/>
              <a:t>Teekell</a:t>
            </a:r>
            <a:r>
              <a:rPr lang="en-US" sz="3200" dirty="0" smtClean="0"/>
              <a:t> </a:t>
            </a:r>
            <a:r>
              <a:rPr lang="en-US" dirty="0" smtClean="0"/>
              <a:t>(O-Z)</a:t>
            </a:r>
            <a:endParaRPr lang="en-US" dirty="0"/>
          </a:p>
        </p:txBody>
      </p:sp>
    </p:spTree>
  </p:cSld>
  <p:clrMapOvr>
    <a:masterClrMapping/>
  </p:clrMapOvr>
  <mc:AlternateContent xmlns:mc="http://schemas.openxmlformats.org/markup-compatibility/2006" xmlns:mp="http://schemas.microsoft.com/office/mac/powerpoint/2008/main">
    <mc:Choice Requires="mp">
      <p:transition xmlns:p14="http://schemas.microsoft.com/office/powerpoint/2010/main" spd="slow">
        <p14:prism/>
      </p:transition>
    </mc:Choice>
    <mc:Fallback xmlns="" xmlns:mv="urn:schemas-microsoft-com:mac:vml">
      <p:transition spd="slow">
        <p:cover/>
      </p:transition>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ctrTitle"/>
          </p:nvPr>
        </p:nvSpPr>
        <p:spPr>
          <a:xfrm>
            <a:off x="685800" y="914400"/>
            <a:ext cx="7772400" cy="990600"/>
          </a:xfrm>
        </p:spPr>
        <p:txBody>
          <a:bodyPr/>
          <a:lstStyle/>
          <a:p>
            <a:r>
              <a:rPr lang="en-US" dirty="0" smtClean="0"/>
              <a:t>Tools for Students &amp; Parents</a:t>
            </a:r>
            <a:endParaRPr lang="en-US" dirty="0"/>
          </a:p>
        </p:txBody>
      </p:sp>
      <p:sp>
        <p:nvSpPr>
          <p:cNvPr id="44035" name="Rectangle 3"/>
          <p:cNvSpPr>
            <a:spLocks noGrp="1" noChangeArrowheads="1"/>
          </p:cNvSpPr>
          <p:nvPr>
            <p:ph type="subTitle" idx="1"/>
          </p:nvPr>
        </p:nvSpPr>
        <p:spPr>
          <a:xfrm>
            <a:off x="1371600" y="1905000"/>
            <a:ext cx="6400800" cy="4191000"/>
          </a:xfrm>
        </p:spPr>
        <p:txBody>
          <a:bodyPr/>
          <a:lstStyle/>
          <a:p>
            <a:pPr algn="l"/>
            <a:r>
              <a:rPr lang="en-US" dirty="0" smtClean="0"/>
              <a:t>Services of Assistant Principal &amp; </a:t>
            </a:r>
            <a:r>
              <a:rPr lang="en-US" dirty="0" err="1" smtClean="0"/>
              <a:t>Counsleor</a:t>
            </a:r>
            <a:endParaRPr lang="en-US" dirty="0" smtClean="0"/>
          </a:p>
          <a:p>
            <a:pPr algn="l"/>
            <a:endParaRPr lang="en-US" dirty="0" smtClean="0"/>
          </a:p>
          <a:p>
            <a:pPr algn="l"/>
            <a:r>
              <a:rPr lang="en-US" dirty="0" smtClean="0"/>
              <a:t>Freshman Requirements</a:t>
            </a:r>
            <a:endParaRPr lang="en-US" dirty="0"/>
          </a:p>
          <a:p>
            <a:pPr marL="457200" indent="-457200" algn="l">
              <a:buFont typeface="Arial"/>
              <a:buChar char="•"/>
            </a:pPr>
            <a:r>
              <a:rPr lang="en-US" dirty="0" smtClean="0"/>
              <a:t>Shield the Vulnerable</a:t>
            </a:r>
          </a:p>
          <a:p>
            <a:pPr marL="457200" indent="-457200" algn="l">
              <a:buFont typeface="Arial"/>
              <a:buChar char="•"/>
            </a:pPr>
            <a:r>
              <a:rPr lang="en-US" dirty="0" smtClean="0"/>
              <a:t>Alcohol </a:t>
            </a:r>
            <a:r>
              <a:rPr lang="en-US" dirty="0" err="1" smtClean="0"/>
              <a:t>Edu</a:t>
            </a:r>
            <a:endParaRPr lang="en-US" dirty="0"/>
          </a:p>
          <a:p>
            <a:pPr marL="457200" indent="-457200" algn="l">
              <a:buFont typeface="Arial"/>
              <a:buChar char="•"/>
            </a:pPr>
            <a:r>
              <a:rPr lang="en-US" dirty="0" smtClean="0"/>
              <a:t>Family Connection</a:t>
            </a:r>
          </a:p>
          <a:p>
            <a:pPr marL="457200" indent="-457200" algn="l">
              <a:buFont typeface="Arial"/>
              <a:buChar char="•"/>
            </a:pPr>
            <a:endParaRPr lang="en-US" dirty="0"/>
          </a:p>
        </p:txBody>
      </p:sp>
    </p:spTree>
  </p:cSld>
  <p:clrMapOvr>
    <a:masterClrMapping/>
  </p:clrMapOvr>
  <mc:AlternateContent xmlns:mc="http://schemas.openxmlformats.org/markup-compatibility/2006" xmlns:mp="http://schemas.microsoft.com/office/mac/powerpoint/2008/main">
    <mc:Choice Requires="mp">
      <p:transition xmlns:p14="http://schemas.microsoft.com/office/powerpoint/2010/main" spd="slow">
        <p14:prism dir="d"/>
      </p:transition>
    </mc:Choice>
    <mc:Fallback xmlns="" xmlns:mv="urn:schemas-microsoft-com:mac:vml">
      <p:transition spd="slow">
        <p:cover dir="d"/>
      </p:transition>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6" descr="Picture 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6200" y="533400"/>
            <a:ext cx="9144000" cy="549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52968864"/>
      </p:ext>
    </p:extLst>
  </p:cSld>
  <p:clrMapOvr>
    <a:masterClrMapping/>
  </p:clrMapOvr>
  <p:transition xmlns:p14="http://schemas.microsoft.com/office/powerpoint/2010/main" spd="slow" advTm="4000"/>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5" descr="Picture 3.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762000"/>
            <a:ext cx="91440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86222190"/>
      </p:ext>
    </p:extLst>
  </p:cSld>
  <p:clrMapOvr>
    <a:masterClrMapping/>
  </p:clrMapOvr>
  <p:transition xmlns:p14="http://schemas.microsoft.com/office/powerpoint/2010/main" spd="slow" advTm="4000"/>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5" descr="Picture 4.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76200"/>
            <a:ext cx="9144000" cy="664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56803771"/>
      </p:ext>
    </p:extLst>
  </p:cSld>
  <p:clrMapOvr>
    <a:masterClrMapping/>
  </p:clrMapOvr>
  <p:transition xmlns:p14="http://schemas.microsoft.com/office/powerpoint/2010/main" spd="slow" advTm="4000"/>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685800" y="838200"/>
            <a:ext cx="7772400" cy="1143000"/>
          </a:xfrm>
        </p:spPr>
        <p:txBody>
          <a:bodyPr/>
          <a:lstStyle/>
          <a:p>
            <a:pPr eaLnBrk="1" hangingPunct="1"/>
            <a:r>
              <a:rPr lang="en-US">
                <a:latin typeface="Arial" charset="0"/>
                <a:ea typeface="ＭＳ Ｐゴシック" charset="0"/>
                <a:cs typeface="ＭＳ Ｐゴシック" charset="0"/>
              </a:rPr>
              <a:t>Purpose of Implementing Alcohol Edu Course</a:t>
            </a:r>
          </a:p>
        </p:txBody>
      </p:sp>
      <p:sp>
        <p:nvSpPr>
          <p:cNvPr id="29699" name="Rectangle 3"/>
          <p:cNvSpPr>
            <a:spLocks noGrp="1" noChangeArrowheads="1"/>
          </p:cNvSpPr>
          <p:nvPr>
            <p:ph type="body" idx="1"/>
          </p:nvPr>
        </p:nvSpPr>
        <p:spPr>
          <a:xfrm>
            <a:off x="685800" y="2362200"/>
            <a:ext cx="7772400" cy="3962400"/>
          </a:xfrm>
        </p:spPr>
        <p:txBody>
          <a:bodyPr/>
          <a:lstStyle/>
          <a:p>
            <a:pPr eaLnBrk="1" hangingPunct="1"/>
            <a:r>
              <a:rPr lang="en-US" sz="3600" dirty="0">
                <a:latin typeface="Arial" charset="0"/>
                <a:ea typeface="ＭＳ Ｐゴシック" charset="0"/>
                <a:cs typeface="ＭＳ Ｐゴシック" charset="0"/>
              </a:rPr>
              <a:t>Basic Tenets of MCHS</a:t>
            </a:r>
          </a:p>
          <a:p>
            <a:pPr eaLnBrk="1" hangingPunct="1"/>
            <a:r>
              <a:rPr lang="en-US" sz="3500" dirty="0">
                <a:latin typeface="Arial" charset="0"/>
                <a:ea typeface="ＭＳ Ｐゴシック" charset="0"/>
                <a:cs typeface="ＭＳ Ｐゴシック" charset="0"/>
              </a:rPr>
              <a:t>Drug and Alcohol Task Force</a:t>
            </a:r>
            <a:endParaRPr lang="en-US" dirty="0">
              <a:latin typeface="Arial" charset="0"/>
              <a:ea typeface="ＭＳ Ｐゴシック" charset="0"/>
              <a:cs typeface="ＭＳ Ｐゴシック" charset="0"/>
            </a:endParaRPr>
          </a:p>
          <a:p>
            <a:pPr marL="0" lvl="1" indent="0">
              <a:buNone/>
            </a:pPr>
            <a:endParaRPr lang="en-US" sz="3600" dirty="0" smtClean="0">
              <a:latin typeface="Arial" charset="0"/>
              <a:ea typeface="ＭＳ Ｐゴシック" charset="0"/>
            </a:endParaRPr>
          </a:p>
          <a:p>
            <a:pPr marL="0" lvl="1" indent="0">
              <a:buNone/>
            </a:pPr>
            <a:r>
              <a:rPr lang="en-US" sz="3600" dirty="0" smtClean="0">
                <a:latin typeface="Arial" charset="0"/>
                <a:ea typeface="ＭＳ Ｐゴシック" charset="0"/>
              </a:rPr>
              <a:t>Use </a:t>
            </a:r>
            <a:r>
              <a:rPr lang="en-US" sz="3600" dirty="0">
                <a:latin typeface="Arial" charset="0"/>
                <a:ea typeface="ＭＳ Ｐゴシック" charset="0"/>
              </a:rPr>
              <a:t>of PAS (</a:t>
            </a:r>
            <a:r>
              <a:rPr lang="en-US" sz="3200" dirty="0">
                <a:latin typeface="Arial" charset="0"/>
                <a:ea typeface="ＭＳ Ｐゴシック" charset="0"/>
              </a:rPr>
              <a:t>Passive Alcohol Sensor</a:t>
            </a:r>
            <a:r>
              <a:rPr lang="en-US" sz="3200" dirty="0" smtClean="0">
                <a:latin typeface="Arial" charset="0"/>
                <a:ea typeface="ＭＳ Ｐゴシック" charset="0"/>
              </a:rPr>
              <a:t>) </a:t>
            </a:r>
            <a:r>
              <a:rPr lang="en-US" sz="3600" dirty="0" smtClean="0">
                <a:latin typeface="Arial" charset="0"/>
                <a:ea typeface="ＭＳ Ｐゴシック" charset="0"/>
              </a:rPr>
              <a:t>at </a:t>
            </a:r>
            <a:r>
              <a:rPr lang="en-US" sz="3600" dirty="0" smtClean="0">
                <a:latin typeface="Arial" charset="0"/>
                <a:ea typeface="ＭＳ Ｐゴシック" charset="0"/>
              </a:rPr>
              <a:t>all dances</a:t>
            </a:r>
            <a:endParaRPr lang="en-US" sz="3600" dirty="0">
              <a:latin typeface="Arial" charset="0"/>
              <a:ea typeface="ＭＳ Ｐゴシック" charset="0"/>
            </a:endParaRPr>
          </a:p>
        </p:txBody>
      </p:sp>
    </p:spTree>
    <p:extLst>
      <p:ext uri="{BB962C8B-B14F-4D97-AF65-F5344CB8AC3E}">
        <p14:creationId xmlns:p14="http://schemas.microsoft.com/office/powerpoint/2010/main" val="3854666977"/>
      </p:ext>
    </p:extLst>
  </p:cSld>
  <p:clrMapOvr>
    <a:masterClrMapping/>
  </p:clrMapOvr>
  <p:transition xmlns:p14="http://schemas.microsoft.com/office/powerpoint/2010/main" spd="slow" advTm="4000"/>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r>
              <a:rPr lang="en-US" dirty="0" smtClean="0"/>
              <a:t>Prayer &amp; Welcome</a:t>
            </a:r>
            <a:endParaRPr lang="en-US" dirty="0"/>
          </a:p>
        </p:txBody>
      </p:sp>
      <p:sp>
        <p:nvSpPr>
          <p:cNvPr id="3075" name="Rectangle 3"/>
          <p:cNvSpPr>
            <a:spLocks noGrp="1" noChangeArrowheads="1"/>
          </p:cNvSpPr>
          <p:nvPr>
            <p:ph type="subTitle" idx="1"/>
          </p:nvPr>
        </p:nvSpPr>
        <p:spPr/>
        <p:txBody>
          <a:bodyPr/>
          <a:lstStyle/>
          <a:p>
            <a:r>
              <a:rPr lang="en-US" dirty="0" smtClean="0"/>
              <a:t>Terry Lee, </a:t>
            </a:r>
            <a:r>
              <a:rPr lang="en-US" i="1" dirty="0" smtClean="0"/>
              <a:t>President</a:t>
            </a:r>
          </a:p>
          <a:p>
            <a:r>
              <a:rPr lang="en-US" dirty="0" smtClean="0"/>
              <a:t>Lauren </a:t>
            </a:r>
            <a:r>
              <a:rPr lang="en-US" dirty="0" err="1" smtClean="0"/>
              <a:t>Lek</a:t>
            </a:r>
            <a:r>
              <a:rPr lang="en-US" dirty="0" smtClean="0"/>
              <a:t>, </a:t>
            </a:r>
            <a:r>
              <a:rPr lang="en-US" i="1" dirty="0" smtClean="0"/>
              <a:t>Principal</a:t>
            </a:r>
            <a:endParaRPr lang="en-US" dirty="0"/>
          </a:p>
        </p:txBody>
      </p:sp>
    </p:spTree>
  </p:cSld>
  <p:clrMapOvr>
    <a:masterClrMapping/>
  </p:clrMapOvr>
  <mc:AlternateContent xmlns:mc="http://schemas.openxmlformats.org/markup-compatibility/2006" xmlns:mp="http://schemas.microsoft.com/office/mac/powerpoint/2008/main">
    <mc:Choice Requires="mp">
      <p:transition xmlns:p14="http://schemas.microsoft.com/office/powerpoint/2010/main" spd="slow">
        <p14:prism/>
      </p:transition>
    </mc:Choice>
    <mc:Fallback xmlns="" xmlns:mv="urn:schemas-microsoft-com:mac:vml">
      <p:transition spd="slow">
        <p:cover/>
      </p:transition>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a:latin typeface="Arial" charset="0"/>
                <a:ea typeface="ＭＳ Ｐゴシック" charset="0"/>
                <a:cs typeface="ＭＳ Ｐゴシック" charset="0"/>
              </a:rPr>
              <a:t>Alcohol Edu</a:t>
            </a:r>
          </a:p>
        </p:txBody>
      </p:sp>
      <p:sp>
        <p:nvSpPr>
          <p:cNvPr id="31747" name="Rectangle 3"/>
          <p:cNvSpPr>
            <a:spLocks noGrp="1" noChangeArrowheads="1"/>
          </p:cNvSpPr>
          <p:nvPr>
            <p:ph type="body" idx="1"/>
          </p:nvPr>
        </p:nvSpPr>
        <p:spPr>
          <a:xfrm>
            <a:off x="685800" y="1676400"/>
            <a:ext cx="7772400" cy="4419600"/>
          </a:xfrm>
        </p:spPr>
        <p:txBody>
          <a:bodyPr/>
          <a:lstStyle/>
          <a:p>
            <a:pPr eaLnBrk="1" hangingPunct="1"/>
            <a:r>
              <a:rPr lang="en-US" sz="2800">
                <a:latin typeface="Arial" charset="0"/>
                <a:ea typeface="ＭＳ Ｐゴシック" charset="0"/>
                <a:cs typeface="ＭＳ Ｐゴシック" charset="0"/>
              </a:rPr>
              <a:t>Reduces the likelihood that youth will engage in underage drinking</a:t>
            </a:r>
          </a:p>
          <a:p>
            <a:pPr eaLnBrk="1" hangingPunct="1"/>
            <a:r>
              <a:rPr lang="en-US" sz="2800">
                <a:latin typeface="Arial" charset="0"/>
                <a:ea typeface="ＭＳ Ｐゴシック" charset="0"/>
                <a:cs typeface="ＭＳ Ｐゴシック" charset="0"/>
              </a:rPr>
              <a:t>Improves knowledge of alcohol and its effects</a:t>
            </a:r>
          </a:p>
          <a:p>
            <a:pPr eaLnBrk="1" hangingPunct="1"/>
            <a:r>
              <a:rPr lang="en-US" sz="2800">
                <a:latin typeface="Arial" charset="0"/>
                <a:ea typeface="ＭＳ Ｐゴシック" charset="0"/>
                <a:cs typeface="ＭＳ Ｐゴシック" charset="0"/>
              </a:rPr>
              <a:t>Motivates behavior change</a:t>
            </a:r>
          </a:p>
          <a:p>
            <a:pPr eaLnBrk="1" hangingPunct="1"/>
            <a:r>
              <a:rPr lang="en-US" sz="2800">
                <a:latin typeface="Arial" charset="0"/>
                <a:ea typeface="ＭＳ Ｐゴシック" charset="0"/>
                <a:cs typeface="ＭＳ Ｐゴシック" charset="0"/>
              </a:rPr>
              <a:t>Increases student</a:t>
            </a:r>
            <a:r>
              <a:rPr lang="ja-JP" altLang="en-US" sz="2800">
                <a:latin typeface="Arial" charset="0"/>
                <a:ea typeface="ＭＳ Ｐゴシック" charset="0"/>
                <a:cs typeface="ＭＳ Ｐゴシック" charset="0"/>
              </a:rPr>
              <a:t>’</a:t>
            </a:r>
            <a:r>
              <a:rPr lang="en-US" sz="2800">
                <a:latin typeface="Arial" charset="0"/>
                <a:ea typeface="ＭＳ Ｐゴシック" charset="0"/>
                <a:cs typeface="ＭＳ Ｐゴシック" charset="0"/>
              </a:rPr>
              <a:t>s ability to develop important personal and social skills</a:t>
            </a:r>
          </a:p>
          <a:p>
            <a:pPr eaLnBrk="1" hangingPunct="1"/>
            <a:r>
              <a:rPr lang="en-US" sz="2800">
                <a:latin typeface="Arial" charset="0"/>
                <a:ea typeface="ＭＳ Ｐゴシック" charset="0"/>
                <a:cs typeface="ＭＳ Ｐゴシック" charset="0"/>
              </a:rPr>
              <a:t>Supports safer, healthier decisions regarding alcohol</a:t>
            </a:r>
          </a:p>
        </p:txBody>
      </p:sp>
    </p:spTree>
    <p:extLst>
      <p:ext uri="{BB962C8B-B14F-4D97-AF65-F5344CB8AC3E}">
        <p14:creationId xmlns:p14="http://schemas.microsoft.com/office/powerpoint/2010/main" val="1819448253"/>
      </p:ext>
    </p:extLst>
  </p:cSld>
  <p:clrMapOvr>
    <a:masterClrMapping/>
  </p:clrMapOvr>
  <p:transition xmlns:p14="http://schemas.microsoft.com/office/powerpoint/2010/main" spd="slow" advTm="4000"/>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a:latin typeface="Arial" charset="0"/>
                <a:ea typeface="ＭＳ Ｐゴシック" charset="0"/>
                <a:cs typeface="ＭＳ Ｐゴシック" charset="0"/>
              </a:rPr>
              <a:t>Course Includes</a:t>
            </a:r>
          </a:p>
        </p:txBody>
      </p:sp>
      <p:sp>
        <p:nvSpPr>
          <p:cNvPr id="33795" name="Rectangle 3"/>
          <p:cNvSpPr>
            <a:spLocks noGrp="1" noChangeArrowheads="1"/>
          </p:cNvSpPr>
          <p:nvPr>
            <p:ph type="body" idx="1"/>
          </p:nvPr>
        </p:nvSpPr>
        <p:spPr/>
        <p:txBody>
          <a:bodyPr/>
          <a:lstStyle/>
          <a:p>
            <a:pPr eaLnBrk="1" hangingPunct="1"/>
            <a:r>
              <a:rPr lang="en-US">
                <a:latin typeface="Arial" charset="0"/>
                <a:ea typeface="ＭＳ Ｐゴシック" charset="0"/>
                <a:cs typeface="ＭＳ Ｐゴシック" charset="0"/>
              </a:rPr>
              <a:t>3 chapters of fact-and skills-based, alcohol-related content</a:t>
            </a:r>
          </a:p>
          <a:p>
            <a:pPr eaLnBrk="1" hangingPunct="1"/>
            <a:r>
              <a:rPr lang="en-US">
                <a:latin typeface="Arial" charset="0"/>
                <a:ea typeface="ＭＳ Ｐゴシック" charset="0"/>
                <a:cs typeface="ＭＳ Ｐゴシック" charset="0"/>
              </a:rPr>
              <a:t>Interactive exercises</a:t>
            </a:r>
          </a:p>
          <a:p>
            <a:pPr eaLnBrk="1" hangingPunct="1"/>
            <a:r>
              <a:rPr lang="en-US">
                <a:latin typeface="Arial" charset="0"/>
                <a:ea typeface="ＭＳ Ｐゴシック" charset="0"/>
                <a:cs typeface="ＭＳ Ｐゴシック" charset="0"/>
              </a:rPr>
              <a:t>Pre-Test and Final Exam</a:t>
            </a:r>
          </a:p>
          <a:p>
            <a:pPr eaLnBrk="1" hangingPunct="1"/>
            <a:r>
              <a:rPr lang="en-US">
                <a:latin typeface="Arial" charset="0"/>
                <a:ea typeface="ＭＳ Ｐゴシック" charset="0"/>
                <a:cs typeface="ＭＳ Ｐゴシック" charset="0"/>
              </a:rPr>
              <a:t>Surveys measuring attitudes and behaviors</a:t>
            </a:r>
          </a:p>
        </p:txBody>
      </p:sp>
    </p:spTree>
    <p:extLst>
      <p:ext uri="{BB962C8B-B14F-4D97-AF65-F5344CB8AC3E}">
        <p14:creationId xmlns:p14="http://schemas.microsoft.com/office/powerpoint/2010/main" val="3487503768"/>
      </p:ext>
    </p:extLst>
  </p:cSld>
  <p:clrMapOvr>
    <a:masterClrMapping/>
  </p:clrMapOvr>
  <p:transition xmlns:p14="http://schemas.microsoft.com/office/powerpoint/2010/main" spd="slow" advTm="4000"/>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sz="3900">
                <a:latin typeface="Arial" charset="0"/>
                <a:ea typeface="ＭＳ Ｐゴシック" charset="0"/>
                <a:cs typeface="ＭＳ Ｐゴシック" charset="0"/>
              </a:rPr>
              <a:t>Why AlcoholEdu for High School?</a:t>
            </a:r>
            <a:endParaRPr lang="en-US">
              <a:latin typeface="Arial" charset="0"/>
              <a:ea typeface="ＭＳ Ｐゴシック" charset="0"/>
              <a:cs typeface="ＭＳ Ｐゴシック" charset="0"/>
            </a:endParaRPr>
          </a:p>
        </p:txBody>
      </p:sp>
      <p:sp>
        <p:nvSpPr>
          <p:cNvPr id="35843" name="Rectangle 3"/>
          <p:cNvSpPr>
            <a:spLocks noGrp="1" noChangeArrowheads="1"/>
          </p:cNvSpPr>
          <p:nvPr>
            <p:ph type="body" idx="1"/>
          </p:nvPr>
        </p:nvSpPr>
        <p:spPr/>
        <p:txBody>
          <a:bodyPr/>
          <a:lstStyle/>
          <a:p>
            <a:pPr eaLnBrk="1" hangingPunct="1"/>
            <a:r>
              <a:rPr lang="en-US">
                <a:latin typeface="Arial" charset="0"/>
                <a:ea typeface="ＭＳ Ｐゴシック" charset="0"/>
                <a:cs typeface="ＭＳ Ｐゴシック" charset="0"/>
              </a:rPr>
              <a:t>Engages Students</a:t>
            </a:r>
          </a:p>
          <a:p>
            <a:pPr eaLnBrk="1" hangingPunct="1"/>
            <a:r>
              <a:rPr lang="en-US">
                <a:latin typeface="Arial" charset="0"/>
                <a:ea typeface="ＭＳ Ｐゴシック" charset="0"/>
                <a:cs typeface="ＭＳ Ｐゴシック" charset="0"/>
              </a:rPr>
              <a:t>Undermines support for underage drinking</a:t>
            </a:r>
          </a:p>
          <a:p>
            <a:pPr eaLnBrk="1" hangingPunct="1"/>
            <a:r>
              <a:rPr lang="en-US">
                <a:latin typeface="Arial" charset="0"/>
                <a:ea typeface="ＭＳ Ｐゴシック" charset="0"/>
                <a:cs typeface="ＭＳ Ｐゴシック" charset="0"/>
              </a:rPr>
              <a:t>Increases alcohol-related knowledge</a:t>
            </a:r>
          </a:p>
          <a:p>
            <a:pPr eaLnBrk="1" hangingPunct="1"/>
            <a:r>
              <a:rPr lang="en-US">
                <a:latin typeface="Arial" charset="0"/>
                <a:ea typeface="ＭＳ Ｐゴシック" charset="0"/>
                <a:cs typeface="ＭＳ Ｐゴシック" charset="0"/>
              </a:rPr>
              <a:t>Motivates students to change behavior</a:t>
            </a:r>
          </a:p>
        </p:txBody>
      </p:sp>
    </p:spTree>
    <p:extLst>
      <p:ext uri="{BB962C8B-B14F-4D97-AF65-F5344CB8AC3E}">
        <p14:creationId xmlns:p14="http://schemas.microsoft.com/office/powerpoint/2010/main" val="639655727"/>
      </p:ext>
    </p:extLst>
  </p:cSld>
  <p:clrMapOvr>
    <a:masterClrMapping/>
  </p:clrMapOvr>
  <p:transition xmlns:p14="http://schemas.microsoft.com/office/powerpoint/2010/main" spd="slow" advTm="4000"/>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4" descr="Picture 3"/>
          <p:cNvPicPr>
            <a:picLocks noChangeAspect="1" noChangeArrowheads="1"/>
          </p:cNvPicPr>
          <p:nvPr/>
        </p:nvPicPr>
        <p:blipFill>
          <a:blip r:embed="rId3">
            <a:extLst>
              <a:ext uri="{28A0092B-C50C-407E-A947-70E740481C1C}">
                <a14:useLocalDpi xmlns:a14="http://schemas.microsoft.com/office/drawing/2010/main" val="0"/>
              </a:ext>
            </a:extLst>
          </a:blip>
          <a:srcRect b="17130"/>
          <a:stretch>
            <a:fillRect/>
          </a:stretch>
        </p:blipFill>
        <p:spPr bwMode="auto">
          <a:xfrm>
            <a:off x="838200" y="1563688"/>
            <a:ext cx="7391400" cy="4684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1" name="Text Box 5"/>
          <p:cNvSpPr txBox="1">
            <a:spLocks noChangeArrowheads="1"/>
          </p:cNvSpPr>
          <p:nvPr/>
        </p:nvSpPr>
        <p:spPr bwMode="auto">
          <a:xfrm>
            <a:off x="685800" y="792163"/>
            <a:ext cx="78486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3200" i="1">
                <a:solidFill>
                  <a:schemeClr val="tx1"/>
                </a:solidFill>
                <a:latin typeface="Arial" charset="0"/>
                <a:ea typeface="ＭＳ Ｐゴシック" charset="0"/>
                <a:cs typeface="ＭＳ Ｐゴシック" charset="0"/>
              </a:defRPr>
            </a:lvl1pPr>
            <a:lvl2pPr marL="37931725" indent="-37474525" eaLnBrk="0" hangingPunct="0">
              <a:defRPr kumimoji="1" sz="3200" i="1">
                <a:solidFill>
                  <a:schemeClr val="tx1"/>
                </a:solidFill>
                <a:latin typeface="Arial" charset="0"/>
                <a:ea typeface="ＭＳ Ｐゴシック" charset="0"/>
              </a:defRPr>
            </a:lvl2pPr>
            <a:lvl3pPr eaLnBrk="0" hangingPunct="0">
              <a:defRPr kumimoji="1" sz="3200" i="1">
                <a:solidFill>
                  <a:schemeClr val="tx1"/>
                </a:solidFill>
                <a:latin typeface="Arial" charset="0"/>
                <a:ea typeface="ＭＳ Ｐゴシック" charset="0"/>
              </a:defRPr>
            </a:lvl3pPr>
            <a:lvl4pPr eaLnBrk="0" hangingPunct="0">
              <a:defRPr kumimoji="1" sz="3200" i="1">
                <a:solidFill>
                  <a:schemeClr val="tx1"/>
                </a:solidFill>
                <a:latin typeface="Arial" charset="0"/>
                <a:ea typeface="ＭＳ Ｐゴシック" charset="0"/>
              </a:defRPr>
            </a:lvl4pPr>
            <a:lvl5pPr eaLnBrk="0" hangingPunct="0">
              <a:defRPr kumimoji="1" sz="3200" i="1">
                <a:solidFill>
                  <a:schemeClr val="tx1"/>
                </a:solidFill>
                <a:latin typeface="Arial" charset="0"/>
                <a:ea typeface="ＭＳ Ｐゴシック" charset="0"/>
              </a:defRPr>
            </a:lvl5pPr>
            <a:lvl6pPr marL="457200" eaLnBrk="0" fontAlgn="base" hangingPunct="0">
              <a:spcBef>
                <a:spcPct val="20000"/>
              </a:spcBef>
              <a:spcAft>
                <a:spcPct val="0"/>
              </a:spcAft>
              <a:defRPr kumimoji="1" sz="3200" i="1">
                <a:solidFill>
                  <a:schemeClr val="tx1"/>
                </a:solidFill>
                <a:latin typeface="Arial" charset="0"/>
                <a:ea typeface="ＭＳ Ｐゴシック" charset="0"/>
              </a:defRPr>
            </a:lvl6pPr>
            <a:lvl7pPr marL="914400" eaLnBrk="0" fontAlgn="base" hangingPunct="0">
              <a:spcBef>
                <a:spcPct val="20000"/>
              </a:spcBef>
              <a:spcAft>
                <a:spcPct val="0"/>
              </a:spcAft>
              <a:defRPr kumimoji="1" sz="3200" i="1">
                <a:solidFill>
                  <a:schemeClr val="tx1"/>
                </a:solidFill>
                <a:latin typeface="Arial" charset="0"/>
                <a:ea typeface="ＭＳ Ｐゴシック" charset="0"/>
              </a:defRPr>
            </a:lvl7pPr>
            <a:lvl8pPr marL="1371600" eaLnBrk="0" fontAlgn="base" hangingPunct="0">
              <a:spcBef>
                <a:spcPct val="20000"/>
              </a:spcBef>
              <a:spcAft>
                <a:spcPct val="0"/>
              </a:spcAft>
              <a:defRPr kumimoji="1" sz="3200" i="1">
                <a:solidFill>
                  <a:schemeClr val="tx1"/>
                </a:solidFill>
                <a:latin typeface="Arial" charset="0"/>
                <a:ea typeface="ＭＳ Ｐゴシック" charset="0"/>
              </a:defRPr>
            </a:lvl8pPr>
            <a:lvl9pPr marL="1828800" eaLnBrk="0" fontAlgn="base" hangingPunct="0">
              <a:spcBef>
                <a:spcPct val="20000"/>
              </a:spcBef>
              <a:spcAft>
                <a:spcPct val="0"/>
              </a:spcAft>
              <a:defRPr kumimoji="1" sz="3200" i="1">
                <a:solidFill>
                  <a:schemeClr val="tx1"/>
                </a:solidFill>
                <a:latin typeface="Arial" charset="0"/>
                <a:ea typeface="ＭＳ Ｐゴシック" charset="0"/>
              </a:defRPr>
            </a:lvl9pPr>
          </a:lstStyle>
          <a:p>
            <a:pPr eaLnBrk="1" hangingPunct="1">
              <a:spcBef>
                <a:spcPct val="50000"/>
              </a:spcBef>
            </a:pPr>
            <a:r>
              <a:rPr lang="en-US" i="0"/>
              <a:t>AlcoholEdu SAMPLE Login Page</a:t>
            </a:r>
          </a:p>
        </p:txBody>
      </p:sp>
      <p:sp>
        <p:nvSpPr>
          <p:cNvPr id="37892" name="Rectangle 7"/>
          <p:cNvSpPr>
            <a:spLocks noChangeArrowheads="1"/>
          </p:cNvSpPr>
          <p:nvPr/>
        </p:nvSpPr>
        <p:spPr bwMode="auto">
          <a:xfrm>
            <a:off x="5943600" y="2895600"/>
            <a:ext cx="381000" cy="7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37893" name="Rectangle 8"/>
          <p:cNvSpPr>
            <a:spLocks noChangeArrowheads="1"/>
          </p:cNvSpPr>
          <p:nvPr/>
        </p:nvSpPr>
        <p:spPr bwMode="auto">
          <a:xfrm>
            <a:off x="5943600" y="2895600"/>
            <a:ext cx="381000" cy="7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37894" name="Line 9"/>
          <p:cNvSpPr>
            <a:spLocks noChangeShapeType="1"/>
          </p:cNvSpPr>
          <p:nvPr/>
        </p:nvSpPr>
        <p:spPr bwMode="auto">
          <a:xfrm>
            <a:off x="5943600" y="2895600"/>
            <a:ext cx="381000" cy="0"/>
          </a:xfrm>
          <a:prstGeom prst="line">
            <a:avLst/>
          </a:prstGeom>
          <a:noFill/>
          <a:ln w="793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7895" name="Line 10"/>
          <p:cNvSpPr>
            <a:spLocks noChangeShapeType="1"/>
          </p:cNvSpPr>
          <p:nvPr/>
        </p:nvSpPr>
        <p:spPr bwMode="auto">
          <a:xfrm>
            <a:off x="5715000" y="3200400"/>
            <a:ext cx="381000" cy="0"/>
          </a:xfrm>
          <a:prstGeom prst="line">
            <a:avLst/>
          </a:prstGeom>
          <a:noFill/>
          <a:ln w="793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7896" name="Line 11"/>
          <p:cNvSpPr>
            <a:spLocks noChangeShapeType="1"/>
          </p:cNvSpPr>
          <p:nvPr/>
        </p:nvSpPr>
        <p:spPr bwMode="auto">
          <a:xfrm>
            <a:off x="4191000" y="3048000"/>
            <a:ext cx="381000" cy="0"/>
          </a:xfrm>
          <a:prstGeom prst="line">
            <a:avLst/>
          </a:prstGeom>
          <a:noFill/>
          <a:ln w="793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3536195929"/>
      </p:ext>
    </p:extLst>
  </p:cSld>
  <p:clrMapOvr>
    <a:masterClrMapping/>
  </p:clrMapOvr>
  <p:transition xmlns:p14="http://schemas.microsoft.com/office/powerpoint/2010/main" spd="slow" advTm="4000"/>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r>
              <a:rPr lang="en-US" dirty="0" smtClean="0">
                <a:latin typeface="Arial" charset="0"/>
                <a:ea typeface="ＭＳ Ｐゴシック" charset="0"/>
                <a:cs typeface="ＭＳ Ｐゴシック" charset="0"/>
              </a:rPr>
              <a:t>College Planning</a:t>
            </a:r>
            <a:endParaRPr lang="en-US" dirty="0">
              <a:latin typeface="Arial" charset="0"/>
              <a:ea typeface="ＭＳ Ｐゴシック" charset="0"/>
              <a:cs typeface="ＭＳ Ｐゴシック" charset="0"/>
            </a:endParaRPr>
          </a:p>
        </p:txBody>
      </p:sp>
      <p:sp>
        <p:nvSpPr>
          <p:cNvPr id="41987" name="Content Placeholder 2"/>
          <p:cNvSpPr>
            <a:spLocks noGrp="1"/>
          </p:cNvSpPr>
          <p:nvPr>
            <p:ph idx="1"/>
          </p:nvPr>
        </p:nvSpPr>
        <p:spPr>
          <a:xfrm>
            <a:off x="685800" y="1981200"/>
            <a:ext cx="7772400" cy="4114800"/>
          </a:xfrm>
        </p:spPr>
        <p:txBody>
          <a:bodyPr/>
          <a:lstStyle/>
          <a:p>
            <a:r>
              <a:rPr lang="en-US" sz="4000" dirty="0" smtClean="0">
                <a:latin typeface="Arial" charset="0"/>
                <a:ea typeface="ＭＳ Ｐゴシック" charset="0"/>
                <a:cs typeface="ＭＳ Ｐゴシック" charset="0"/>
              </a:rPr>
              <a:t>Family Connection- </a:t>
            </a:r>
            <a:r>
              <a:rPr lang="en-US" sz="4000" dirty="0" err="1" smtClean="0">
                <a:latin typeface="Arial" charset="0"/>
                <a:ea typeface="ＭＳ Ｐゴシック" charset="0"/>
                <a:cs typeface="ＭＳ Ｐゴシック" charset="0"/>
              </a:rPr>
              <a:t>Naviance</a:t>
            </a:r>
            <a:endParaRPr lang="en-US" sz="4000" dirty="0">
              <a:latin typeface="Arial" charset="0"/>
              <a:ea typeface="ＭＳ Ｐゴシック" charset="0"/>
              <a:cs typeface="ＭＳ Ｐゴシック" charset="0"/>
            </a:endParaRPr>
          </a:p>
          <a:p>
            <a:r>
              <a:rPr lang="en-US" sz="4000" dirty="0">
                <a:latin typeface="Arial" charset="0"/>
                <a:ea typeface="ＭＳ Ｐゴシック" charset="0"/>
                <a:cs typeface="ＭＳ Ｐゴシック" charset="0"/>
              </a:rPr>
              <a:t>Test Day (October </a:t>
            </a:r>
            <a:r>
              <a:rPr lang="en-US" sz="4000" dirty="0" smtClean="0">
                <a:latin typeface="Arial" charset="0"/>
                <a:ea typeface="ＭＳ Ｐゴシック" charset="0"/>
                <a:cs typeface="ＭＳ Ｐゴシック" charset="0"/>
              </a:rPr>
              <a:t>12th)</a:t>
            </a:r>
            <a:r>
              <a:rPr lang="en-US" sz="4000" dirty="0">
                <a:latin typeface="Arial" charset="0"/>
                <a:ea typeface="ＭＳ Ｐゴシック" charset="0"/>
                <a:cs typeface="ＭＳ Ｐゴシック" charset="0"/>
              </a:rPr>
              <a:t>: </a:t>
            </a:r>
            <a:r>
              <a:rPr lang="en-US" sz="4000" dirty="0" smtClean="0">
                <a:latin typeface="Arial" charset="0"/>
                <a:ea typeface="ＭＳ Ｐゴシック" charset="0"/>
                <a:cs typeface="ＭＳ Ｐゴシック" charset="0"/>
              </a:rPr>
              <a:t>Explore; PLAN for </a:t>
            </a:r>
            <a:r>
              <a:rPr lang="en-US" sz="4000" dirty="0" err="1" smtClean="0">
                <a:latin typeface="Arial" charset="0"/>
                <a:ea typeface="ＭＳ Ｐゴシック" charset="0"/>
                <a:cs typeface="ＭＳ Ｐゴシック" charset="0"/>
              </a:rPr>
              <a:t>Sophs</a:t>
            </a:r>
            <a:r>
              <a:rPr lang="en-US" sz="4000" dirty="0" smtClean="0">
                <a:latin typeface="Arial" charset="0"/>
                <a:ea typeface="ＭＳ Ｐゴシック" charset="0"/>
                <a:cs typeface="ＭＳ Ｐゴシック" charset="0"/>
              </a:rPr>
              <a:t>, PSAT for </a:t>
            </a:r>
            <a:r>
              <a:rPr lang="en-US" sz="4000" dirty="0" smtClean="0">
                <a:latin typeface="Arial" charset="0"/>
                <a:ea typeface="ＭＳ Ｐゴシック" charset="0"/>
                <a:cs typeface="ＭＳ Ｐゴシック" charset="0"/>
              </a:rPr>
              <a:t>Seniors</a:t>
            </a:r>
          </a:p>
          <a:p>
            <a:r>
              <a:rPr lang="en-US" sz="4000" dirty="0" smtClean="0">
                <a:latin typeface="Arial" charset="0"/>
                <a:ea typeface="ＭＳ Ｐゴシック" charset="0"/>
                <a:cs typeface="ＭＳ Ｐゴシック" charset="0"/>
              </a:rPr>
              <a:t>Scheduling &amp; course planning in the 2</a:t>
            </a:r>
            <a:r>
              <a:rPr lang="en-US" sz="4000" baseline="30000" dirty="0" smtClean="0">
                <a:latin typeface="Arial" charset="0"/>
                <a:ea typeface="ＭＳ Ｐゴシック" charset="0"/>
                <a:cs typeface="ＭＳ Ｐゴシック" charset="0"/>
              </a:rPr>
              <a:t>nd</a:t>
            </a:r>
            <a:r>
              <a:rPr lang="en-US" sz="4000" dirty="0" smtClean="0">
                <a:latin typeface="Arial" charset="0"/>
                <a:ea typeface="ＭＳ Ｐゴシック" charset="0"/>
                <a:cs typeface="ＭＳ Ｐゴシック" charset="0"/>
              </a:rPr>
              <a:t> semester</a:t>
            </a:r>
            <a:endParaRPr lang="en-US" sz="4000" dirty="0">
              <a:latin typeface="Arial" charset="0"/>
              <a:ea typeface="ＭＳ Ｐゴシック" charset="0"/>
              <a:cs typeface="ＭＳ Ｐゴシック" charset="0"/>
            </a:endParaRPr>
          </a:p>
        </p:txBody>
      </p:sp>
    </p:spTree>
    <p:extLst>
      <p:ext uri="{BB962C8B-B14F-4D97-AF65-F5344CB8AC3E}">
        <p14:creationId xmlns:p14="http://schemas.microsoft.com/office/powerpoint/2010/main" val="2165550251"/>
      </p:ext>
    </p:extLst>
  </p:cSld>
  <p:clrMapOvr>
    <a:masterClrMapping/>
  </p:clrMapOvr>
  <p:transition xmlns:p14="http://schemas.microsoft.com/office/powerpoint/2010/main" spd="slow" advTm="4000"/>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ctrTitle"/>
          </p:nvPr>
        </p:nvSpPr>
        <p:spPr/>
        <p:txBody>
          <a:bodyPr/>
          <a:lstStyle/>
          <a:p>
            <a:r>
              <a:rPr lang="en-US"/>
              <a:t>Partnership in Support</a:t>
            </a:r>
          </a:p>
        </p:txBody>
      </p:sp>
      <p:sp>
        <p:nvSpPr>
          <p:cNvPr id="22531" name="Rectangle 3"/>
          <p:cNvSpPr>
            <a:spLocks noGrp="1" noChangeArrowheads="1"/>
          </p:cNvSpPr>
          <p:nvPr>
            <p:ph type="subTitle" idx="1"/>
          </p:nvPr>
        </p:nvSpPr>
        <p:spPr/>
        <p:txBody>
          <a:bodyPr/>
          <a:lstStyle/>
          <a:p>
            <a:r>
              <a:rPr lang="en-US" dirty="0" smtClean="0"/>
              <a:t>Lauren Led, </a:t>
            </a:r>
            <a:r>
              <a:rPr lang="en-US" i="1" smtClean="0"/>
              <a:t>Principal </a:t>
            </a:r>
            <a:r>
              <a:rPr lang="en-US" smtClean="0"/>
              <a:t>with </a:t>
            </a:r>
          </a:p>
          <a:p>
            <a:r>
              <a:rPr lang="en-US" smtClean="0"/>
              <a:t>Joe </a:t>
            </a:r>
            <a:r>
              <a:rPr lang="en-US" dirty="0" err="1" smtClean="0"/>
              <a:t>Hudelson</a:t>
            </a:r>
            <a:r>
              <a:rPr lang="en-US" dirty="0" smtClean="0"/>
              <a:t> &amp; Michael Aquino, </a:t>
            </a:r>
            <a:r>
              <a:rPr lang="en-US" i="1" dirty="0"/>
              <a:t>Assistant </a:t>
            </a:r>
            <a:r>
              <a:rPr lang="en-US" i="1" dirty="0" smtClean="0"/>
              <a:t>Principals</a:t>
            </a:r>
            <a:endParaRPr lang="en-US" dirty="0"/>
          </a:p>
        </p:txBody>
      </p:sp>
    </p:spTree>
  </p:cSld>
  <p:clrMapOvr>
    <a:masterClrMapping/>
  </p:clrMapOvr>
  <mc:AlternateContent xmlns:mc="http://schemas.openxmlformats.org/markup-compatibility/2006" xmlns:mp="http://schemas.microsoft.com/office/mac/powerpoint/2008/main">
    <mc:Choice Requires="mp">
      <p:transition xmlns:p14="http://schemas.microsoft.com/office/powerpoint/2010/main" spd="slow">
        <p14:prism dir="d"/>
      </p:transition>
    </mc:Choice>
    <mc:Fallback xmlns="" xmlns:mv="urn:schemas-microsoft-com:mac:vml">
      <p:transition spd="slow">
        <p:cover dir="d"/>
      </p:transition>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Communicating with the School</a:t>
            </a:r>
            <a:endParaRPr lang="en-US" sz="3600" dirty="0"/>
          </a:p>
        </p:txBody>
      </p:sp>
      <p:sp>
        <p:nvSpPr>
          <p:cNvPr id="3" name="Content Placeholder 2"/>
          <p:cNvSpPr>
            <a:spLocks noGrp="1"/>
          </p:cNvSpPr>
          <p:nvPr>
            <p:ph idx="1"/>
          </p:nvPr>
        </p:nvSpPr>
        <p:spPr>
          <a:xfrm>
            <a:off x="685800" y="1752600"/>
            <a:ext cx="7772400" cy="4343400"/>
          </a:xfrm>
        </p:spPr>
        <p:txBody>
          <a:bodyPr/>
          <a:lstStyle/>
          <a:p>
            <a:r>
              <a:rPr lang="en-US" sz="3000" dirty="0" smtClean="0"/>
              <a:t>We encourage you to contact us whenever you have a concern. If you are unclear or need further clarification, the receptionist or your child’s Assistant Principal can assist you at our main number, (510) 881-4300.</a:t>
            </a:r>
          </a:p>
          <a:p>
            <a:r>
              <a:rPr lang="en-US" sz="3000" dirty="0" smtClean="0"/>
              <a:t>Communication begins with the teacher, coach, counselor or program director first, then your student’s Assistant Principal</a:t>
            </a:r>
            <a:r>
              <a:rPr lang="en-US" sz="2400" dirty="0" smtClean="0"/>
              <a:t>.</a:t>
            </a:r>
            <a:endParaRPr lang="en-US" dirty="0" smtClean="0"/>
          </a:p>
        </p:txBody>
      </p:sp>
    </p:spTree>
  </p:cSld>
  <p:clrMapOvr>
    <a:masterClrMapping/>
  </p:clrMapOvr>
  <mc:AlternateContent xmlns:mc="http://schemas.openxmlformats.org/markup-compatibility/2006" xmlns:mp="http://schemas.microsoft.com/office/mac/powerpoint/2008/main">
    <mc:Choice Requires="mp">
      <p:transition xmlns:p14="http://schemas.microsoft.com/office/powerpoint/2010/main" spd="slow">
        <p14:prism dir="d"/>
      </p:transition>
    </mc:Choice>
    <mc:Fallback xmlns="" xmlns:mv="urn:schemas-microsoft-com:mac:vml">
      <p:transition spd="slow">
        <p:cover dir="d"/>
      </p:transition>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85800" y="914400"/>
            <a:ext cx="7772400" cy="1143000"/>
          </a:xfrm>
        </p:spPr>
        <p:txBody>
          <a:bodyPr/>
          <a:lstStyle/>
          <a:p>
            <a:r>
              <a:rPr lang="en-US" dirty="0"/>
              <a:t>Partnership in Support:</a:t>
            </a:r>
            <a:r>
              <a:rPr lang="en-US" dirty="0" smtClean="0"/>
              <a:t/>
            </a:r>
            <a:br>
              <a:rPr lang="en-US" dirty="0" smtClean="0"/>
            </a:br>
            <a:r>
              <a:rPr lang="en-US" dirty="0" smtClean="0"/>
              <a:t>Key Policies</a:t>
            </a:r>
            <a:endParaRPr lang="en-US" dirty="0"/>
          </a:p>
        </p:txBody>
      </p:sp>
      <p:sp>
        <p:nvSpPr>
          <p:cNvPr id="24579" name="Rectangle 3"/>
          <p:cNvSpPr>
            <a:spLocks noGrp="1" noChangeArrowheads="1"/>
          </p:cNvSpPr>
          <p:nvPr>
            <p:ph type="subTitle" idx="1"/>
          </p:nvPr>
        </p:nvSpPr>
        <p:spPr>
          <a:xfrm>
            <a:off x="533400" y="2362200"/>
            <a:ext cx="8305800" cy="3810000"/>
          </a:xfrm>
        </p:spPr>
        <p:txBody>
          <a:bodyPr/>
          <a:lstStyle/>
          <a:p>
            <a:pPr algn="l">
              <a:buFont typeface="Arial"/>
              <a:buChar char="•"/>
            </a:pPr>
            <a:r>
              <a:rPr lang="en-US" dirty="0" smtClean="0"/>
              <a:t>Dress Code</a:t>
            </a:r>
          </a:p>
          <a:p>
            <a:pPr algn="l">
              <a:buFont typeface="Arial"/>
              <a:buChar char="•"/>
            </a:pPr>
            <a:r>
              <a:rPr lang="en-US" dirty="0" smtClean="0"/>
              <a:t>Attendance </a:t>
            </a:r>
          </a:p>
          <a:p>
            <a:pPr algn="l">
              <a:buFont typeface="Arial"/>
              <a:buChar char="•"/>
            </a:pPr>
            <a:r>
              <a:rPr lang="en-US" dirty="0" smtClean="0"/>
              <a:t>Academic Integrity</a:t>
            </a:r>
          </a:p>
          <a:p>
            <a:pPr algn="l">
              <a:buFont typeface="Arial"/>
              <a:buChar char="•"/>
            </a:pPr>
            <a:r>
              <a:rPr lang="en-US" dirty="0" smtClean="0"/>
              <a:t>Detentions: regular &amp; Saturday</a:t>
            </a:r>
          </a:p>
          <a:p>
            <a:pPr algn="l">
              <a:buFont typeface="Arial"/>
              <a:buChar char="•"/>
            </a:pPr>
            <a:r>
              <a:rPr lang="en-US" dirty="0" smtClean="0"/>
              <a:t>Campus Safety: Closed campus, campus supervisors on campus until 7pm</a:t>
            </a:r>
          </a:p>
          <a:p>
            <a:pPr algn="l">
              <a:buFont typeface="Arial"/>
              <a:buChar char="•"/>
            </a:pPr>
            <a:endParaRPr lang="en-US" dirty="0"/>
          </a:p>
        </p:txBody>
      </p:sp>
    </p:spTree>
  </p:cSld>
  <p:clrMapOvr>
    <a:masterClrMapping/>
  </p:clrMapOvr>
  <mc:AlternateContent xmlns:mc="http://schemas.openxmlformats.org/markup-compatibility/2006" xmlns:mp="http://schemas.microsoft.com/office/mac/powerpoint/2008/main">
    <mc:Choice Requires="mp">
      <p:transition xmlns:p14="http://schemas.microsoft.com/office/powerpoint/2010/main" spd="slow">
        <p14:prism dir="r"/>
      </p:transition>
    </mc:Choice>
    <mc:Fallback xmlns="" xmlns:mv="urn:schemas-microsoft-com:mac:vml">
      <p:transition spd="slow">
        <p:cover dir="r"/>
      </p:transition>
    </mc:Fallback>
  </mc:AlternateContent>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idx="4294967295"/>
          </p:nvPr>
        </p:nvSpPr>
        <p:spPr/>
        <p:txBody>
          <a:bodyPr/>
          <a:lstStyle/>
          <a:p>
            <a:pPr eaLnBrk="1" hangingPunct="1"/>
            <a:r>
              <a:rPr lang="en-US">
                <a:solidFill>
                  <a:srgbClr val="009900"/>
                </a:solidFill>
                <a:effectLst>
                  <a:outerShdw blurRad="38100" dist="38100" dir="2700000" algn="tl">
                    <a:srgbClr val="DDDDDD"/>
                  </a:outerShdw>
                </a:effectLst>
                <a:latin typeface="Arial" charset="0"/>
                <a:ea typeface="ＭＳ Ｐゴシック" charset="0"/>
                <a:cs typeface="ＭＳ Ｐゴシック" charset="0"/>
              </a:rPr>
              <a:t>Academic Integrity</a:t>
            </a:r>
          </a:p>
        </p:txBody>
      </p:sp>
      <p:sp>
        <p:nvSpPr>
          <p:cNvPr id="49155" name="Rectangle 3"/>
          <p:cNvSpPr>
            <a:spLocks noGrp="1" noChangeArrowheads="1"/>
          </p:cNvSpPr>
          <p:nvPr>
            <p:ph type="body" idx="4294967295"/>
          </p:nvPr>
        </p:nvSpPr>
        <p:spPr>
          <a:xfrm>
            <a:off x="762000" y="1981200"/>
            <a:ext cx="7772400" cy="4114800"/>
          </a:xfrm>
        </p:spPr>
        <p:txBody>
          <a:bodyPr/>
          <a:lstStyle/>
          <a:p>
            <a:pPr eaLnBrk="1" hangingPunct="1"/>
            <a:r>
              <a:rPr lang="en-US">
                <a:solidFill>
                  <a:srgbClr val="FF9900"/>
                </a:solidFill>
                <a:effectLst>
                  <a:outerShdw blurRad="38100" dist="38100" dir="2700000" algn="tl">
                    <a:srgbClr val="DDDDDD"/>
                  </a:outerShdw>
                </a:effectLst>
                <a:latin typeface="Arial" charset="0"/>
                <a:ea typeface="ＭＳ Ｐゴシック" charset="0"/>
                <a:cs typeface="ＭＳ Ｐゴシック" charset="0"/>
              </a:rPr>
              <a:t>Let</a:t>
            </a:r>
            <a:r>
              <a:rPr lang="ja-JP" altLang="en-US">
                <a:solidFill>
                  <a:srgbClr val="FF9900"/>
                </a:solidFill>
                <a:effectLst>
                  <a:outerShdw blurRad="38100" dist="38100" dir="2700000" algn="tl">
                    <a:srgbClr val="DDDDDD"/>
                  </a:outerShdw>
                </a:effectLst>
                <a:latin typeface="Arial" charset="0"/>
                <a:ea typeface="ＭＳ Ｐゴシック" charset="0"/>
                <a:cs typeface="ＭＳ Ｐゴシック" charset="0"/>
              </a:rPr>
              <a:t>’</a:t>
            </a:r>
            <a:r>
              <a:rPr lang="en-US">
                <a:solidFill>
                  <a:srgbClr val="FF9900"/>
                </a:solidFill>
                <a:effectLst>
                  <a:outerShdw blurRad="38100" dist="38100" dir="2700000" algn="tl">
                    <a:srgbClr val="DDDDDD"/>
                  </a:outerShdw>
                </a:effectLst>
                <a:latin typeface="Arial" charset="0"/>
                <a:ea typeface="ＭＳ Ｐゴシック" charset="0"/>
                <a:cs typeface="ＭＳ Ｐゴシック" charset="0"/>
              </a:rPr>
              <a:t>s work together</a:t>
            </a:r>
          </a:p>
          <a:p>
            <a:pPr eaLnBrk="1" hangingPunct="1"/>
            <a:r>
              <a:rPr lang="en-US" sz="2000">
                <a:effectLst>
                  <a:outerShdw blurRad="38100" dist="38100" dir="2700000" algn="tl">
                    <a:srgbClr val="DDDDDD"/>
                  </a:outerShdw>
                </a:effectLst>
                <a:latin typeface="Arial" charset="0"/>
                <a:ea typeface="ＭＳ Ｐゴシック" charset="0"/>
                <a:cs typeface="ＭＳ Ｐゴシック" charset="0"/>
              </a:rPr>
              <a:t>Students, parents, teachers, staff and administrators</a:t>
            </a:r>
            <a:endParaRPr lang="en-US">
              <a:solidFill>
                <a:srgbClr val="FF9900"/>
              </a:solidFill>
              <a:effectLst>
                <a:outerShdw blurRad="38100" dist="38100" dir="2700000" algn="tl">
                  <a:srgbClr val="DDDDDD"/>
                </a:outerShdw>
              </a:effectLst>
              <a:latin typeface="Arial" charset="0"/>
              <a:ea typeface="ＭＳ Ｐゴシック" charset="0"/>
              <a:cs typeface="ＭＳ Ｐゴシック" charset="0"/>
            </a:endParaRPr>
          </a:p>
          <a:p>
            <a:pPr eaLnBrk="1" hangingPunct="1"/>
            <a:r>
              <a:rPr lang="en-US">
                <a:solidFill>
                  <a:srgbClr val="FF9900"/>
                </a:solidFill>
                <a:effectLst>
                  <a:outerShdw blurRad="38100" dist="38100" dir="2700000" algn="tl">
                    <a:srgbClr val="DDDDDD"/>
                  </a:outerShdw>
                </a:effectLst>
                <a:latin typeface="Arial" charset="0"/>
                <a:ea typeface="ＭＳ Ｐゴシック" charset="0"/>
                <a:cs typeface="ＭＳ Ｐゴシック" charset="0"/>
              </a:rPr>
              <a:t>Atmosphere of honesty and respect in all areas</a:t>
            </a:r>
          </a:p>
          <a:p>
            <a:pPr eaLnBrk="1" hangingPunct="1"/>
            <a:r>
              <a:rPr lang="en-US">
                <a:solidFill>
                  <a:srgbClr val="FF9900"/>
                </a:solidFill>
                <a:effectLst>
                  <a:outerShdw blurRad="38100" dist="38100" dir="2700000" algn="tl">
                    <a:srgbClr val="DDDDDD"/>
                  </a:outerShdw>
                </a:effectLst>
                <a:latin typeface="Arial" charset="0"/>
                <a:ea typeface="ＭＳ Ｐゴシック" charset="0"/>
                <a:cs typeface="ＭＳ Ｐゴシック" charset="0"/>
              </a:rPr>
              <a:t>When in doubt, communicate!</a:t>
            </a:r>
          </a:p>
        </p:txBody>
      </p:sp>
    </p:spTree>
    <p:extLst>
      <p:ext uri="{BB962C8B-B14F-4D97-AF65-F5344CB8AC3E}">
        <p14:creationId xmlns:p14="http://schemas.microsoft.com/office/powerpoint/2010/main" val="2679001111"/>
      </p:ext>
    </p:extLst>
  </p:cSld>
  <p:clrMapOvr>
    <a:masterClrMapping/>
  </p:clrMapOvr>
  <p:transition xmlns:p14="http://schemas.microsoft.com/office/powerpoint/2010/main" spd="slow" advTm="4000"/>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idx="4294967295"/>
          </p:nvPr>
        </p:nvSpPr>
        <p:spPr/>
        <p:txBody>
          <a:bodyPr/>
          <a:lstStyle/>
          <a:p>
            <a:pPr eaLnBrk="1" hangingPunct="1"/>
            <a:r>
              <a:rPr lang="en-US" sz="4000">
                <a:solidFill>
                  <a:srgbClr val="009900"/>
                </a:solidFill>
                <a:effectLst>
                  <a:outerShdw blurRad="38100" dist="38100" dir="2700000" algn="tl">
                    <a:srgbClr val="DDDDDD"/>
                  </a:outerShdw>
                </a:effectLst>
                <a:latin typeface="Arial" charset="0"/>
                <a:ea typeface="ＭＳ Ｐゴシック" charset="0"/>
                <a:cs typeface="ＭＳ Ｐゴシック" charset="0"/>
              </a:rPr>
              <a:t>Pearls of Wisdom from Teachers</a:t>
            </a:r>
          </a:p>
        </p:txBody>
      </p:sp>
      <p:sp>
        <p:nvSpPr>
          <p:cNvPr id="51203" name="Rectangle 3"/>
          <p:cNvSpPr>
            <a:spLocks noGrp="1" noChangeArrowheads="1"/>
          </p:cNvSpPr>
          <p:nvPr>
            <p:ph type="body" idx="4294967295"/>
          </p:nvPr>
        </p:nvSpPr>
        <p:spPr>
          <a:xfrm>
            <a:off x="533400" y="1676400"/>
            <a:ext cx="8153400" cy="4267200"/>
          </a:xfrm>
        </p:spPr>
        <p:txBody>
          <a:bodyPr/>
          <a:lstStyle/>
          <a:p>
            <a:pPr eaLnBrk="1" hangingPunct="1">
              <a:buFontTx/>
              <a:buNone/>
            </a:pPr>
            <a:endParaRPr lang="en-US">
              <a:solidFill>
                <a:srgbClr val="FF9900"/>
              </a:solidFill>
              <a:effectLst>
                <a:outerShdw blurRad="38100" dist="38100" dir="2700000" algn="tl">
                  <a:srgbClr val="DDDDDD"/>
                </a:outerShdw>
              </a:effectLst>
              <a:latin typeface="Arial" charset="0"/>
              <a:ea typeface="ＭＳ Ｐゴシック" charset="0"/>
              <a:cs typeface="ＭＳ Ｐゴシック" charset="0"/>
            </a:endParaRPr>
          </a:p>
          <a:p>
            <a:pPr eaLnBrk="1" hangingPunct="1"/>
            <a:r>
              <a:rPr lang="en-US">
                <a:solidFill>
                  <a:srgbClr val="FF9900"/>
                </a:solidFill>
                <a:effectLst>
                  <a:outerShdw blurRad="38100" dist="38100" dir="2700000" algn="tl">
                    <a:srgbClr val="DDDDDD"/>
                  </a:outerShdw>
                </a:effectLst>
                <a:latin typeface="Arial" charset="0"/>
                <a:ea typeface="ＭＳ Ｐゴシック" charset="0"/>
                <a:cs typeface="ＭＳ Ｐゴシック" charset="0"/>
              </a:rPr>
              <a:t>Ask Teachers</a:t>
            </a:r>
          </a:p>
          <a:p>
            <a:pPr eaLnBrk="1" hangingPunct="1"/>
            <a:r>
              <a:rPr lang="en-US">
                <a:solidFill>
                  <a:srgbClr val="FF9900"/>
                </a:solidFill>
                <a:effectLst>
                  <a:outerShdw blurRad="38100" dist="38100" dir="2700000" algn="tl">
                    <a:srgbClr val="DDDDDD"/>
                  </a:outerShdw>
                </a:effectLst>
                <a:latin typeface="Arial" charset="0"/>
                <a:ea typeface="ＭＳ Ｐゴシック" charset="0"/>
                <a:cs typeface="ＭＳ Ｐゴシック" charset="0"/>
              </a:rPr>
              <a:t>Check and VERIFY</a:t>
            </a:r>
          </a:p>
          <a:p>
            <a:pPr eaLnBrk="1" hangingPunct="1"/>
            <a:r>
              <a:rPr lang="en-US">
                <a:solidFill>
                  <a:srgbClr val="FF9900"/>
                </a:solidFill>
                <a:effectLst>
                  <a:outerShdw blurRad="38100" dist="38100" dir="2700000" algn="tl">
                    <a:srgbClr val="DDDDDD"/>
                  </a:outerShdw>
                </a:effectLst>
                <a:latin typeface="Arial" charset="0"/>
                <a:ea typeface="ＭＳ Ｐゴシック" charset="0"/>
                <a:cs typeface="ＭＳ Ｐゴシック" charset="0"/>
              </a:rPr>
              <a:t>Don</a:t>
            </a:r>
            <a:r>
              <a:rPr lang="ja-JP" altLang="en-US">
                <a:solidFill>
                  <a:srgbClr val="FF9900"/>
                </a:solidFill>
                <a:effectLst>
                  <a:outerShdw blurRad="38100" dist="38100" dir="2700000" algn="tl">
                    <a:srgbClr val="DDDDDD"/>
                  </a:outerShdw>
                </a:effectLst>
                <a:latin typeface="Arial" charset="0"/>
                <a:ea typeface="ＭＳ Ｐゴシック" charset="0"/>
                <a:cs typeface="ＭＳ Ｐゴシック" charset="0"/>
              </a:rPr>
              <a:t>’</a:t>
            </a:r>
            <a:r>
              <a:rPr lang="en-US">
                <a:solidFill>
                  <a:srgbClr val="FF9900"/>
                </a:solidFill>
                <a:effectLst>
                  <a:outerShdw blurRad="38100" dist="38100" dir="2700000" algn="tl">
                    <a:srgbClr val="DDDDDD"/>
                  </a:outerShdw>
                </a:effectLst>
                <a:latin typeface="Arial" charset="0"/>
                <a:ea typeface="ＭＳ Ｐゴシック" charset="0"/>
                <a:cs typeface="ＭＳ Ｐゴシック" charset="0"/>
              </a:rPr>
              <a:t>t OVEREXTEND, help with organization</a:t>
            </a:r>
          </a:p>
          <a:p>
            <a:pPr eaLnBrk="1" hangingPunct="1"/>
            <a:r>
              <a:rPr lang="en-US">
                <a:solidFill>
                  <a:srgbClr val="FF9900"/>
                </a:solidFill>
                <a:effectLst>
                  <a:outerShdw blurRad="38100" dist="38100" dir="2700000" algn="tl">
                    <a:srgbClr val="DDDDDD"/>
                  </a:outerShdw>
                </a:effectLst>
                <a:latin typeface="Arial" charset="0"/>
                <a:ea typeface="ＭＳ Ｐゴシック" charset="0"/>
                <a:cs typeface="ＭＳ Ｐゴシック" charset="0"/>
              </a:rPr>
              <a:t>Print at Home</a:t>
            </a:r>
          </a:p>
          <a:p>
            <a:pPr eaLnBrk="1" hangingPunct="1"/>
            <a:r>
              <a:rPr lang="en-US">
                <a:solidFill>
                  <a:srgbClr val="FF9900"/>
                </a:solidFill>
                <a:effectLst>
                  <a:outerShdw blurRad="38100" dist="38100" dir="2700000" algn="tl">
                    <a:srgbClr val="DDDDDD"/>
                  </a:outerShdw>
                </a:effectLst>
                <a:latin typeface="Arial" charset="0"/>
                <a:ea typeface="ＭＳ Ｐゴシック" charset="0"/>
                <a:cs typeface="ＭＳ Ｐゴシック" charset="0"/>
              </a:rPr>
              <a:t>Create Monitored Workspace</a:t>
            </a:r>
          </a:p>
          <a:p>
            <a:pPr eaLnBrk="1" hangingPunct="1"/>
            <a:endParaRPr lang="en-US">
              <a:solidFill>
                <a:srgbClr val="FF9900"/>
              </a:solidFill>
              <a:effectLst>
                <a:outerShdw blurRad="38100" dist="38100" dir="2700000" algn="tl">
                  <a:srgbClr val="DDDDDD"/>
                </a:outerShdw>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1617698602"/>
      </p:ext>
    </p:extLst>
  </p:cSld>
  <p:clrMapOvr>
    <a:masterClrMapping/>
  </p:clrMapOvr>
  <p:transition xmlns:p14="http://schemas.microsoft.com/office/powerpoint/2010/main" spd="slow" advTm="4000"/>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p:txBody>
          <a:bodyPr/>
          <a:lstStyle/>
          <a:p>
            <a:r>
              <a:rPr lang="en-US"/>
              <a:t>Student Perspective</a:t>
            </a:r>
          </a:p>
        </p:txBody>
      </p:sp>
      <p:sp>
        <p:nvSpPr>
          <p:cNvPr id="5123" name="Rectangle 3"/>
          <p:cNvSpPr>
            <a:spLocks noGrp="1" noChangeArrowheads="1"/>
          </p:cNvSpPr>
          <p:nvPr>
            <p:ph type="subTitle" idx="1"/>
          </p:nvPr>
        </p:nvSpPr>
        <p:spPr/>
        <p:txBody>
          <a:bodyPr/>
          <a:lstStyle/>
          <a:p>
            <a:r>
              <a:rPr lang="en-US" dirty="0" smtClean="0"/>
              <a:t>Chris Castro, </a:t>
            </a:r>
            <a:r>
              <a:rPr lang="en-US" i="1" dirty="0"/>
              <a:t>Sophomore</a:t>
            </a:r>
            <a:endParaRPr lang="en-US" dirty="0" smtClean="0"/>
          </a:p>
          <a:p>
            <a:r>
              <a:rPr lang="en-US" dirty="0" smtClean="0"/>
              <a:t>Marcus Coronel, </a:t>
            </a:r>
            <a:r>
              <a:rPr lang="en-US" i="1" dirty="0" smtClean="0"/>
              <a:t>Senior</a:t>
            </a:r>
            <a:endParaRPr lang="en-US" dirty="0" smtClean="0"/>
          </a:p>
          <a:p>
            <a:endParaRPr lang="en-US" dirty="0"/>
          </a:p>
        </p:txBody>
      </p:sp>
    </p:spTree>
  </p:cSld>
  <p:clrMapOvr>
    <a:masterClrMapping/>
  </p:clrMapOvr>
  <mc:AlternateContent xmlns:mc="http://schemas.openxmlformats.org/markup-compatibility/2006" xmlns:mp="http://schemas.microsoft.com/office/mac/powerpoint/2008/main">
    <mc:Choice Requires="mp">
      <p:transition xmlns:p14="http://schemas.microsoft.com/office/powerpoint/2010/main" spd="slow">
        <p14:prism/>
      </p:transition>
    </mc:Choice>
    <mc:Fallback xmlns="" xmlns:mv="urn:schemas-microsoft-com:mac:vml">
      <p:transition spd="slow">
        <p:cover/>
      </p:transition>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idx="4294967295"/>
          </p:nvPr>
        </p:nvSpPr>
        <p:spPr/>
        <p:txBody>
          <a:bodyPr/>
          <a:lstStyle/>
          <a:p>
            <a:pPr eaLnBrk="1" hangingPunct="1"/>
            <a:r>
              <a:rPr lang="en-US" sz="4000">
                <a:solidFill>
                  <a:srgbClr val="009900"/>
                </a:solidFill>
                <a:effectLst>
                  <a:outerShdw blurRad="38100" dist="38100" dir="2700000" algn="tl">
                    <a:srgbClr val="DDDDDD"/>
                  </a:outerShdw>
                </a:effectLst>
                <a:latin typeface="Arial" charset="0"/>
                <a:ea typeface="ＭＳ Ｐゴシック" charset="0"/>
                <a:cs typeface="ＭＳ Ｐゴシック" charset="0"/>
              </a:rPr>
              <a:t>Academic Integrity Tutorial</a:t>
            </a:r>
          </a:p>
        </p:txBody>
      </p:sp>
      <p:sp>
        <p:nvSpPr>
          <p:cNvPr id="51203" name="Rectangle 3"/>
          <p:cNvSpPr>
            <a:spLocks noGrp="1" noChangeArrowheads="1"/>
          </p:cNvSpPr>
          <p:nvPr>
            <p:ph type="body" idx="4294967295"/>
          </p:nvPr>
        </p:nvSpPr>
        <p:spPr>
          <a:xfrm>
            <a:off x="533400" y="1752600"/>
            <a:ext cx="8153400" cy="4114800"/>
          </a:xfrm>
        </p:spPr>
        <p:txBody>
          <a:bodyPr/>
          <a:lstStyle/>
          <a:p>
            <a:pPr eaLnBrk="1" hangingPunct="1"/>
            <a:endParaRPr lang="en-US">
              <a:solidFill>
                <a:srgbClr val="FF9900"/>
              </a:solidFill>
              <a:effectLst>
                <a:outerShdw blurRad="38100" dist="38100" dir="2700000" algn="tl">
                  <a:srgbClr val="DDDDDD"/>
                </a:outerShdw>
              </a:effectLst>
              <a:latin typeface="Arial" charset="0"/>
              <a:ea typeface="ＭＳ Ｐゴシック" charset="0"/>
              <a:cs typeface="ＭＳ Ｐゴシック" charset="0"/>
            </a:endParaRPr>
          </a:p>
          <a:p>
            <a:pPr eaLnBrk="1" hangingPunct="1"/>
            <a:r>
              <a:rPr lang="en-US">
                <a:solidFill>
                  <a:srgbClr val="FF9900"/>
                </a:solidFill>
                <a:effectLst>
                  <a:outerShdw blurRad="38100" dist="38100" dir="2700000" algn="tl">
                    <a:srgbClr val="DDDDDD"/>
                  </a:outerShdw>
                </a:effectLst>
                <a:latin typeface="Arial" charset="0"/>
                <a:ea typeface="ＭＳ Ｐゴシック" charset="0"/>
                <a:cs typeface="ＭＳ Ｐゴシック" charset="0"/>
              </a:rPr>
              <a:t>For 1</a:t>
            </a:r>
            <a:r>
              <a:rPr lang="en-US" baseline="30000">
                <a:solidFill>
                  <a:srgbClr val="FF9900"/>
                </a:solidFill>
                <a:effectLst>
                  <a:outerShdw blurRad="38100" dist="38100" dir="2700000" algn="tl">
                    <a:srgbClr val="DDDDDD"/>
                  </a:outerShdw>
                </a:effectLst>
                <a:latin typeface="Arial" charset="0"/>
                <a:ea typeface="ＭＳ Ｐゴシック" charset="0"/>
                <a:cs typeface="ＭＳ Ｐゴシック" charset="0"/>
              </a:rPr>
              <a:t>st</a:t>
            </a:r>
            <a:r>
              <a:rPr lang="en-US">
                <a:solidFill>
                  <a:srgbClr val="FF9900"/>
                </a:solidFill>
                <a:effectLst>
                  <a:outerShdw blurRad="38100" dist="38100" dir="2700000" algn="tl">
                    <a:srgbClr val="DDDDDD"/>
                  </a:outerShdw>
                </a:effectLst>
                <a:latin typeface="Arial" charset="0"/>
                <a:ea typeface="ＭＳ Ｐゴシック" charset="0"/>
                <a:cs typeface="ＭＳ Ｐゴシック" charset="0"/>
              </a:rPr>
              <a:t> incident only</a:t>
            </a:r>
          </a:p>
          <a:p>
            <a:pPr eaLnBrk="1" hangingPunct="1"/>
            <a:endParaRPr lang="en-US">
              <a:solidFill>
                <a:srgbClr val="FF9900"/>
              </a:solidFill>
              <a:effectLst>
                <a:outerShdw blurRad="38100" dist="38100" dir="2700000" algn="tl">
                  <a:srgbClr val="DDDDDD"/>
                </a:outerShdw>
              </a:effectLst>
              <a:latin typeface="Arial" charset="0"/>
              <a:ea typeface="ＭＳ Ｐゴシック" charset="0"/>
              <a:cs typeface="ＭＳ Ｐゴシック" charset="0"/>
            </a:endParaRPr>
          </a:p>
          <a:p>
            <a:pPr eaLnBrk="1" hangingPunct="1"/>
            <a:r>
              <a:rPr lang="en-US">
                <a:solidFill>
                  <a:srgbClr val="FF9900"/>
                </a:solidFill>
                <a:effectLst>
                  <a:outerShdw blurRad="38100" dist="38100" dir="2700000" algn="tl">
                    <a:srgbClr val="DDDDDD"/>
                  </a:outerShdw>
                </a:effectLst>
                <a:latin typeface="Arial" charset="0"/>
                <a:ea typeface="ＭＳ Ｐゴシック" charset="0"/>
                <a:cs typeface="ＭＳ Ｐゴシック" charset="0"/>
              </a:rPr>
              <a:t>Learning opportunity- not disciplinary</a:t>
            </a:r>
          </a:p>
          <a:p>
            <a:pPr eaLnBrk="1" hangingPunct="1">
              <a:buFontTx/>
              <a:buNone/>
            </a:pPr>
            <a:endParaRPr lang="en-US">
              <a:solidFill>
                <a:srgbClr val="FF9900"/>
              </a:solidFill>
              <a:effectLst>
                <a:outerShdw blurRad="38100" dist="38100" dir="2700000" algn="tl">
                  <a:srgbClr val="DDDDDD"/>
                </a:outerShdw>
              </a:effectLst>
              <a:latin typeface="Arial" charset="0"/>
              <a:ea typeface="ＭＳ Ｐゴシック" charset="0"/>
              <a:cs typeface="ＭＳ Ｐゴシック" charset="0"/>
            </a:endParaRPr>
          </a:p>
          <a:p>
            <a:pPr eaLnBrk="1" hangingPunct="1"/>
            <a:endParaRPr lang="en-US">
              <a:solidFill>
                <a:srgbClr val="FF9900"/>
              </a:solidFill>
              <a:effectLst>
                <a:outerShdw blurRad="38100" dist="38100" dir="2700000" algn="tl">
                  <a:srgbClr val="DDDDDD"/>
                </a:outerShdw>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666492290"/>
      </p:ext>
    </p:extLst>
  </p:cSld>
  <p:clrMapOvr>
    <a:masterClrMapping/>
  </p:clrMapOvr>
  <p:transition xmlns:p14="http://schemas.microsoft.com/office/powerpoint/2010/main" spd="slow" advTm="4000"/>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idx="4294967295"/>
          </p:nvPr>
        </p:nvSpPr>
        <p:spPr/>
        <p:txBody>
          <a:bodyPr/>
          <a:lstStyle/>
          <a:p>
            <a:pPr eaLnBrk="1" hangingPunct="1"/>
            <a:r>
              <a:rPr lang="en-US" sz="4000">
                <a:solidFill>
                  <a:srgbClr val="009900"/>
                </a:solidFill>
                <a:effectLst>
                  <a:outerShdw blurRad="38100" dist="38100" dir="2700000" algn="tl">
                    <a:srgbClr val="DDDDDD"/>
                  </a:outerShdw>
                </a:effectLst>
                <a:latin typeface="Arial" charset="0"/>
                <a:ea typeface="ＭＳ Ｐゴシック" charset="0"/>
                <a:cs typeface="ＭＳ Ｐゴシック" charset="0"/>
              </a:rPr>
              <a:t>Academic Integrity Tutorial</a:t>
            </a:r>
          </a:p>
        </p:txBody>
      </p:sp>
      <p:sp>
        <p:nvSpPr>
          <p:cNvPr id="51203" name="Rectangle 3"/>
          <p:cNvSpPr>
            <a:spLocks noGrp="1" noChangeArrowheads="1"/>
          </p:cNvSpPr>
          <p:nvPr>
            <p:ph type="body" idx="4294967295"/>
          </p:nvPr>
        </p:nvSpPr>
        <p:spPr>
          <a:xfrm>
            <a:off x="533400" y="1752600"/>
            <a:ext cx="8153400" cy="4114800"/>
          </a:xfrm>
        </p:spPr>
        <p:txBody>
          <a:bodyPr/>
          <a:lstStyle/>
          <a:p>
            <a:pPr eaLnBrk="1" hangingPunct="1">
              <a:buFontTx/>
              <a:buNone/>
              <a:defRPr/>
            </a:pPr>
            <a:endParaRPr lang="en-US" dirty="0">
              <a:solidFill>
                <a:srgbClr val="FF9900"/>
              </a:solidFill>
              <a:effectLst>
                <a:outerShdw blurRad="38100" dist="38100" dir="2700000" algn="tl">
                  <a:srgbClr val="DDDDDD"/>
                </a:outerShdw>
              </a:effectLst>
            </a:endParaRPr>
          </a:p>
        </p:txBody>
      </p:sp>
      <p:pic>
        <p:nvPicPr>
          <p:cNvPr id="51204" name="Picture 3" descr="Screen shot 2010-09-03 at 10.03.05 A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8600" y="228600"/>
            <a:ext cx="8639175" cy="624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63798307"/>
      </p:ext>
    </p:extLst>
  </p:cSld>
  <p:clrMapOvr>
    <a:masterClrMapping/>
  </p:clrMapOvr>
  <p:transition xmlns:p14="http://schemas.microsoft.com/office/powerpoint/2010/main" spd="slow" advTm="4000"/>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nodePh="1">
                                  <p:stCondLst>
                                    <p:cond delay="0"/>
                                  </p:stCondLst>
                                  <p:endCondLst>
                                    <p:cond evt="begin" delay="0">
                                      <p:tn val="5"/>
                                    </p:cond>
                                  </p:endCondLst>
                                  <p:childTnLst>
                                    <p:set>
                                      <p:cBhvr>
                                        <p:cTn id="6" dur="1" fill="hold">
                                          <p:stCondLst>
                                            <p:cond delay="0"/>
                                          </p:stCondLst>
                                        </p:cTn>
                                        <p:tgtEl>
                                          <p:spTgt spid="51203">
                                            <p:txEl>
                                              <p:pRg st="0" end="0"/>
                                            </p:txEl>
                                          </p:spTgt>
                                        </p:tgtEl>
                                        <p:attrNameLst>
                                          <p:attrName>style.visibility</p:attrName>
                                        </p:attrNameLst>
                                      </p:cBhvr>
                                      <p:to>
                                        <p:strVal val="visible"/>
                                      </p:to>
                                    </p:set>
                                    <p:anim calcmode="lin" valueType="num">
                                      <p:cBhvr additive="base">
                                        <p:cTn id="7" dur="500" fill="hold"/>
                                        <p:tgtEl>
                                          <p:spTgt spid="5120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120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algn="l"/>
            <a:r>
              <a:rPr lang="en-US"/>
              <a:t>MCHS Resources Available for Student Success</a:t>
            </a:r>
          </a:p>
        </p:txBody>
      </p:sp>
      <p:sp>
        <p:nvSpPr>
          <p:cNvPr id="41987" name="Rectangle 3"/>
          <p:cNvSpPr>
            <a:spLocks noGrp="1" noChangeArrowheads="1"/>
          </p:cNvSpPr>
          <p:nvPr>
            <p:ph type="body" idx="1"/>
          </p:nvPr>
        </p:nvSpPr>
        <p:spPr>
          <a:xfrm>
            <a:off x="685800" y="2286000"/>
            <a:ext cx="7772400" cy="4114800"/>
          </a:xfrm>
        </p:spPr>
        <p:txBody>
          <a:bodyPr/>
          <a:lstStyle/>
          <a:p>
            <a:r>
              <a:rPr lang="en-US" dirty="0" smtClean="0"/>
              <a:t>Academic Support Center</a:t>
            </a:r>
          </a:p>
          <a:p>
            <a:pPr lvl="1"/>
            <a:r>
              <a:rPr lang="en-US" dirty="0" smtClean="0"/>
              <a:t>Collaboration and  After School till 3 pm, Room A04</a:t>
            </a:r>
          </a:p>
          <a:p>
            <a:r>
              <a:rPr lang="en-US" dirty="0"/>
              <a:t>Assistant Principal/Counselor </a:t>
            </a:r>
            <a:r>
              <a:rPr lang="en-US" dirty="0" smtClean="0"/>
              <a:t>Model</a:t>
            </a:r>
          </a:p>
          <a:p>
            <a:r>
              <a:rPr lang="en-US" dirty="0"/>
              <a:t>Student-Parent-Teacher Conferences</a:t>
            </a:r>
          </a:p>
          <a:p>
            <a:r>
              <a:rPr lang="en-US" dirty="0"/>
              <a:t>Collaboration </a:t>
            </a:r>
            <a:r>
              <a:rPr lang="en-US" dirty="0" smtClean="0"/>
              <a:t>Time: Activity/Academic</a:t>
            </a:r>
          </a:p>
          <a:p>
            <a:r>
              <a:rPr lang="en-US" dirty="0" smtClean="0"/>
              <a:t>Power </a:t>
            </a:r>
            <a:r>
              <a:rPr lang="en-US" dirty="0"/>
              <a:t>School</a:t>
            </a:r>
          </a:p>
        </p:txBody>
      </p:sp>
    </p:spTree>
  </p:cSld>
  <p:clrMapOvr>
    <a:masterClrMapping/>
  </p:clrMapOvr>
  <mc:AlternateContent xmlns:mc="http://schemas.openxmlformats.org/markup-compatibility/2006" xmlns:mp="http://schemas.microsoft.com/office/mac/powerpoint/2008/main">
    <mc:Choice Requires="mp">
      <p:transition xmlns:p14="http://schemas.microsoft.com/office/powerpoint/2010/main" spd="slow">
        <p14:prism dir="r"/>
      </p:transition>
    </mc:Choice>
    <mc:Fallback xmlns="" xmlns:mv="urn:schemas-microsoft-com:mac:vml">
      <p:transition spd="slow">
        <p:cover dir="r"/>
      </p:transition>
    </mc:Fallback>
  </mc:AlternateContent>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5800" y="1524000"/>
            <a:ext cx="7772400" cy="1362075"/>
          </a:xfrm>
        </p:spPr>
        <p:txBody>
          <a:bodyPr/>
          <a:lstStyle/>
          <a:p>
            <a:pPr algn="ctr"/>
            <a:r>
              <a:rPr lang="en-US" dirty="0" smtClean="0"/>
              <a:t>Back to school night</a:t>
            </a:r>
            <a:endParaRPr lang="en-US" dirty="0"/>
          </a:p>
        </p:txBody>
      </p:sp>
      <p:sp>
        <p:nvSpPr>
          <p:cNvPr id="5" name="Text Placeholder 4"/>
          <p:cNvSpPr>
            <a:spLocks noGrp="1"/>
          </p:cNvSpPr>
          <p:nvPr>
            <p:ph type="body" idx="1"/>
          </p:nvPr>
        </p:nvSpPr>
        <p:spPr>
          <a:xfrm>
            <a:off x="722313" y="2362201"/>
            <a:ext cx="7772400" cy="3124200"/>
          </a:xfrm>
        </p:spPr>
        <p:txBody>
          <a:bodyPr anchor="ctr"/>
          <a:lstStyle/>
          <a:p>
            <a:pPr algn="ctr"/>
            <a:r>
              <a:rPr lang="en-US" sz="3200" u="sng" dirty="0" smtClean="0"/>
              <a:t>Thursday, August 25</a:t>
            </a:r>
            <a:r>
              <a:rPr lang="en-US" sz="3200" u="sng" baseline="30000" dirty="0" smtClean="0"/>
              <a:t>th</a:t>
            </a:r>
            <a:r>
              <a:rPr lang="en-US" sz="3200" u="sng" dirty="0" smtClean="0"/>
              <a:t> </a:t>
            </a:r>
          </a:p>
          <a:p>
            <a:pPr algn="ctr"/>
            <a:r>
              <a:rPr lang="en-US" sz="3200" dirty="0" smtClean="0"/>
              <a:t>6:45 pm begins with 0 period</a:t>
            </a:r>
          </a:p>
          <a:p>
            <a:pPr algn="ctr"/>
            <a:r>
              <a:rPr lang="en-US" sz="3200" dirty="0" smtClean="0"/>
              <a:t>7:00 pm begins with 2</a:t>
            </a:r>
            <a:r>
              <a:rPr lang="en-US" sz="3200" baseline="30000" dirty="0" smtClean="0"/>
              <a:t>nd</a:t>
            </a:r>
            <a:r>
              <a:rPr lang="en-US" sz="3200" dirty="0" smtClean="0"/>
              <a:t> period</a:t>
            </a:r>
          </a:p>
          <a:p>
            <a:pPr algn="ctr"/>
            <a:r>
              <a:rPr lang="en-US" sz="3200" dirty="0" smtClean="0"/>
              <a:t>9:00 conclusion</a:t>
            </a:r>
            <a:endParaRPr lang="en-US" sz="3200" dirty="0"/>
          </a:p>
        </p:txBody>
      </p:sp>
    </p:spTree>
  </p:cSld>
  <p:clrMapOvr>
    <a:masterClrMapping/>
  </p:clrMapOvr>
  <mc:AlternateContent xmlns:mc="http://schemas.openxmlformats.org/markup-compatibility/2006" xmlns:mp="http://schemas.microsoft.com/office/mac/powerpoint/2008/main">
    <mc:Choice Requires="mp">
      <p:transition xmlns:p14="http://schemas.microsoft.com/office/powerpoint/2010/main" spd="slow">
        <p14:prism/>
      </p:transition>
    </mc:Choice>
    <mc:Fallback xmlns="" xmlns:mv="urn:schemas-microsoft-com:mac:vml">
      <p:transition spd="slow">
        <p:cover/>
      </p:transition>
    </mc:Fallback>
  </mc:AlternateContent>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ctrTitle"/>
          </p:nvPr>
        </p:nvSpPr>
        <p:spPr>
          <a:xfrm>
            <a:off x="762000" y="1295400"/>
            <a:ext cx="7772400" cy="1219200"/>
          </a:xfrm>
        </p:spPr>
        <p:txBody>
          <a:bodyPr anchor="ctr">
            <a:normAutofit fontScale="90000"/>
          </a:bodyPr>
          <a:lstStyle/>
          <a:p>
            <a:r>
              <a:rPr lang="en-US" dirty="0" smtClean="0"/>
              <a:t/>
            </a:r>
            <a:br>
              <a:rPr lang="en-US" dirty="0" smtClean="0"/>
            </a:br>
            <a:r>
              <a:rPr lang="en-US" dirty="0" smtClean="0"/>
              <a:t/>
            </a:r>
            <a:br>
              <a:rPr lang="en-US" dirty="0" smtClean="0"/>
            </a:br>
            <a:r>
              <a:rPr lang="en-US" dirty="0" smtClean="0"/>
              <a:t>Communicate</a:t>
            </a:r>
            <a:br>
              <a:rPr lang="en-US" dirty="0" smtClean="0"/>
            </a:br>
            <a:r>
              <a:rPr lang="en-US" dirty="0" smtClean="0"/>
              <a:t/>
            </a:r>
            <a:br>
              <a:rPr lang="en-US" dirty="0" smtClean="0"/>
            </a:br>
            <a:r>
              <a:rPr lang="en-US" dirty="0" smtClean="0"/>
              <a:t/>
            </a:r>
            <a:br>
              <a:rPr lang="en-US" dirty="0" smtClean="0"/>
            </a:br>
            <a:endParaRPr lang="en-US" dirty="0"/>
          </a:p>
        </p:txBody>
      </p:sp>
      <p:sp>
        <p:nvSpPr>
          <p:cNvPr id="20483" name="Rectangle 3"/>
          <p:cNvSpPr>
            <a:spLocks noGrp="1" noChangeArrowheads="1"/>
          </p:cNvSpPr>
          <p:nvPr>
            <p:ph type="subTitle" idx="1"/>
          </p:nvPr>
        </p:nvSpPr>
        <p:spPr>
          <a:xfrm>
            <a:off x="1600200" y="2438400"/>
            <a:ext cx="6400800" cy="3276600"/>
          </a:xfrm>
        </p:spPr>
        <p:txBody>
          <a:bodyPr/>
          <a:lstStyle/>
          <a:p>
            <a:pPr algn="l">
              <a:buFont typeface="Arial"/>
              <a:buChar char="•"/>
            </a:pPr>
            <a:r>
              <a:rPr lang="en-US" dirty="0" smtClean="0"/>
              <a:t>With your student</a:t>
            </a:r>
          </a:p>
          <a:p>
            <a:pPr lvl="1">
              <a:buFont typeface="Courier New"/>
              <a:buChar char="o"/>
            </a:pPr>
            <a:r>
              <a:rPr lang="en-US" dirty="0" smtClean="0"/>
              <a:t>Empower them to troubleshoot, communicate, advocate for themselves</a:t>
            </a:r>
          </a:p>
          <a:p>
            <a:pPr algn="l">
              <a:buFont typeface="Arial"/>
              <a:buChar char="•"/>
            </a:pPr>
            <a:r>
              <a:rPr lang="en-US" dirty="0" smtClean="0"/>
              <a:t>With their teachers</a:t>
            </a:r>
          </a:p>
          <a:p>
            <a:pPr lvl="1">
              <a:buFont typeface="Courier New"/>
              <a:buChar char="o"/>
            </a:pPr>
            <a:r>
              <a:rPr lang="en-US" dirty="0" smtClean="0"/>
              <a:t>Support MCHS mission &amp; policies</a:t>
            </a:r>
          </a:p>
          <a:p>
            <a:pPr lvl="1">
              <a:buNone/>
            </a:pPr>
            <a:endParaRPr lang="en-US" dirty="0" smtClean="0"/>
          </a:p>
          <a:p>
            <a:pPr lvl="1">
              <a:buNone/>
            </a:pPr>
            <a:endParaRPr lang="en-US" dirty="0" smtClean="0"/>
          </a:p>
          <a:p>
            <a:pPr algn="l"/>
            <a:endParaRPr lang="en-US" dirty="0"/>
          </a:p>
        </p:txBody>
      </p:sp>
    </p:spTree>
  </p:cSld>
  <p:clrMapOvr>
    <a:masterClrMapping/>
  </p:clrMapOvr>
  <mc:AlternateContent xmlns:mc="http://schemas.openxmlformats.org/markup-compatibility/2006" xmlns:mp="http://schemas.microsoft.com/office/mac/powerpoint/2008/main">
    <mc:Choice Requires="mp">
      <p:transition xmlns:p14="http://schemas.microsoft.com/office/powerpoint/2010/main" spd="slow">
        <p14:prism dir="r"/>
      </p:transition>
    </mc:Choice>
    <mc:Fallback xmlns="" xmlns:mv="urn:schemas-microsoft-com:mac:vml">
      <p:transition spd="slow">
        <p:cover dir="r"/>
      </p:transition>
    </mc:Fallback>
  </mc:AlternateContent>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Grp="1" noChangeArrowheads="1"/>
          </p:cNvSpPr>
          <p:nvPr>
            <p:ph type="title"/>
          </p:nvPr>
        </p:nvSpPr>
        <p:spPr>
          <a:xfrm>
            <a:off x="392906" y="964406"/>
            <a:ext cx="7840266" cy="2464594"/>
          </a:xfrm>
          <a:ln/>
        </p:spPr>
        <p:txBody>
          <a:bodyPr/>
          <a:lstStyle/>
          <a:p>
            <a:r>
              <a:rPr lang="en-US" dirty="0" smtClean="0">
                <a:solidFill>
                  <a:schemeClr val="tx1"/>
                </a:solidFill>
              </a:rPr>
              <a:t>Becoming a Tech Savvy Parent: Technology, Student Learning, and Parenting</a:t>
            </a:r>
            <a:endParaRPr lang="en-US" dirty="0">
              <a:solidFill>
                <a:schemeClr val="tx1"/>
              </a:solidFill>
            </a:endParaRPr>
          </a:p>
        </p:txBody>
      </p:sp>
      <p:sp>
        <p:nvSpPr>
          <p:cNvPr id="13314" name="Rectangle 2"/>
          <p:cNvSpPr>
            <a:spLocks noGrp="1" noChangeArrowheads="1"/>
          </p:cNvSpPr>
          <p:nvPr>
            <p:ph idx="1"/>
          </p:nvPr>
        </p:nvSpPr>
        <p:spPr>
          <a:xfrm>
            <a:off x="0" y="3589734"/>
            <a:ext cx="9144000" cy="3265649"/>
          </a:xfrm>
          <a:ln/>
        </p:spPr>
        <p:txBody>
          <a:bodyPr/>
          <a:lstStyle/>
          <a:p>
            <a:pPr algn="ctr"/>
            <a:endParaRPr lang="en-US" dirty="0" smtClean="0"/>
          </a:p>
          <a:p>
            <a:pPr marL="0" indent="0" algn="ctr">
              <a:buNone/>
            </a:pPr>
            <a:r>
              <a:rPr lang="en-US" dirty="0" smtClean="0">
                <a:solidFill>
                  <a:srgbClr val="000000"/>
                </a:solidFill>
              </a:rPr>
              <a:t>Presented by: </a:t>
            </a:r>
          </a:p>
          <a:p>
            <a:pPr marL="0" indent="0" algn="ctr">
              <a:buNone/>
            </a:pPr>
            <a:r>
              <a:rPr lang="en-US" dirty="0" smtClean="0">
                <a:solidFill>
                  <a:srgbClr val="000000"/>
                </a:solidFill>
              </a:rPr>
              <a:t>Michael Aquino, Assistant Principal of Instruction </a:t>
            </a:r>
            <a:endParaRPr lang="en-US" dirty="0">
              <a:solidFill>
                <a:srgbClr val="000000"/>
              </a:solidFill>
            </a:endParaRPr>
          </a:p>
          <a:p>
            <a:pPr marL="0" indent="0" algn="ctr">
              <a:buNone/>
            </a:pPr>
            <a:r>
              <a:rPr lang="en-US" dirty="0" smtClean="0">
                <a:solidFill>
                  <a:srgbClr val="000000"/>
                </a:solidFill>
              </a:rPr>
              <a:t>Anne Arriaga, Librarian</a:t>
            </a:r>
            <a:endParaRPr lang="en-US" dirty="0">
              <a:solidFill>
                <a:srgbClr val="000000"/>
              </a:solidFill>
            </a:endParaRPr>
          </a:p>
        </p:txBody>
      </p:sp>
    </p:spTree>
    <p:extLst>
      <p:ext uri="{BB962C8B-B14F-4D97-AF65-F5344CB8AC3E}">
        <p14:creationId xmlns:p14="http://schemas.microsoft.com/office/powerpoint/2010/main" val="305771450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quot;No&quot; Symbol 5"/>
          <p:cNvSpPr/>
          <p:nvPr/>
        </p:nvSpPr>
        <p:spPr>
          <a:xfrm>
            <a:off x="3352800" y="3048000"/>
            <a:ext cx="2286000" cy="1752600"/>
          </a:xfrm>
          <a:prstGeom prst="noSmoking">
            <a:avLst>
              <a:gd name="adj" fmla="val 0"/>
            </a:avLst>
          </a:prstGeom>
          <a:solidFill>
            <a:srgbClr val="FF0000"/>
          </a:solidFill>
          <a:ln>
            <a:solidFill>
              <a:schemeClr val="accent1">
                <a:shade val="95000"/>
                <a:satMod val="105000"/>
                <a:alpha val="0"/>
              </a:schemeClr>
            </a:solidFill>
          </a:ln>
        </p:spPr>
        <p:style>
          <a:lnRef idx="1">
            <a:schemeClr val="accent1"/>
          </a:lnRef>
          <a:fillRef idx="3">
            <a:schemeClr val="accent1"/>
          </a:fillRef>
          <a:effectRef idx="2">
            <a:schemeClr val="accent1"/>
          </a:effectRef>
          <a:fontRef idx="minor">
            <a:schemeClr val="lt1"/>
          </a:fontRef>
        </p:style>
        <p:txBody>
          <a:bodyPr lIns="91435" tIns="45718" rIns="91435" bIns="45718" anchor="ctr"/>
          <a:lstStyle/>
          <a:p>
            <a:pPr algn="ctr">
              <a:defRPr/>
            </a:pPr>
            <a:endParaRPr lang="en-US" dirty="0">
              <a:solidFill>
                <a:srgbClr val="FF0000"/>
              </a:solidFill>
            </a:endParaRPr>
          </a:p>
        </p:txBody>
      </p:sp>
      <p:pic>
        <p:nvPicPr>
          <p:cNvPr id="16387" name="Picture 6" descr="parentapp.jpg"/>
          <p:cNvPicPr>
            <a:picLocks noChangeAspect="1"/>
          </p:cNvPicPr>
          <p:nvPr/>
        </p:nvPicPr>
        <p:blipFill>
          <a:blip r:embed="rId2"/>
          <a:srcRect/>
          <a:stretch>
            <a:fillRect/>
          </a:stretch>
        </p:blipFill>
        <p:spPr bwMode="auto">
          <a:xfrm>
            <a:off x="0" y="762000"/>
            <a:ext cx="9144000" cy="6096000"/>
          </a:xfrm>
          <a:prstGeom prst="rect">
            <a:avLst/>
          </a:prstGeom>
          <a:noFill/>
          <a:ln w="9525">
            <a:noFill/>
            <a:miter lim="800000"/>
            <a:headEnd/>
            <a:tailEnd/>
          </a:ln>
        </p:spPr>
      </p:pic>
      <p:sp>
        <p:nvSpPr>
          <p:cNvPr id="16388" name="TextBox 7"/>
          <p:cNvSpPr txBox="1">
            <a:spLocks noChangeArrowheads="1"/>
          </p:cNvSpPr>
          <p:nvPr/>
        </p:nvSpPr>
        <p:spPr bwMode="auto">
          <a:xfrm>
            <a:off x="0" y="3962401"/>
            <a:ext cx="9144000" cy="708025"/>
          </a:xfrm>
          <a:prstGeom prst="rect">
            <a:avLst/>
          </a:prstGeom>
          <a:noFill/>
          <a:ln w="9525">
            <a:noFill/>
            <a:miter lim="800000"/>
            <a:headEnd/>
            <a:tailEnd/>
          </a:ln>
        </p:spPr>
        <p:txBody>
          <a:bodyPr lIns="91435" tIns="45718" rIns="91435" bIns="45718">
            <a:prstTxWarp prst="textNoShape">
              <a:avLst/>
            </a:prstTxWarp>
            <a:spAutoFit/>
          </a:bodyPr>
          <a:lstStyle/>
          <a:p>
            <a:pPr algn="ctr"/>
            <a:r>
              <a:rPr lang="en-US" sz="4000" b="1" u="sng" dirty="0">
                <a:solidFill>
                  <a:srgbClr val="FFFF00"/>
                </a:solidFill>
              </a:rPr>
              <a:t>Parenting</a:t>
            </a:r>
            <a:r>
              <a:rPr lang="en-US" sz="4000" b="1" dirty="0">
                <a:solidFill>
                  <a:srgbClr val="FFFF00"/>
                </a:solidFill>
              </a:rPr>
              <a:t>: There’s NO app for that!</a:t>
            </a:r>
          </a:p>
        </p:txBody>
      </p:sp>
    </p:spTree>
    <p:extLst>
      <p:ext uri="{BB962C8B-B14F-4D97-AF65-F5344CB8AC3E}">
        <p14:creationId xmlns:p14="http://schemas.microsoft.com/office/powerpoint/2010/main" val="145680809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914400"/>
            <a:ext cx="8839200" cy="3810000"/>
          </a:xfrm>
          <a:prstGeom prst="rect">
            <a:avLst/>
          </a:prstGeom>
        </p:spPr>
        <p:style>
          <a:lnRef idx="1">
            <a:schemeClr val="accent3"/>
          </a:lnRef>
          <a:fillRef idx="3">
            <a:schemeClr val="accent3"/>
          </a:fillRef>
          <a:effectRef idx="2">
            <a:schemeClr val="accent3"/>
          </a:effectRef>
          <a:fontRef idx="minor">
            <a:schemeClr val="lt1"/>
          </a:fontRef>
        </p:style>
        <p:txBody>
          <a:bodyPr wrap="square" lIns="91435" tIns="45718" rIns="91435" bIns="45718" rtlCol="0">
            <a:spAutoFit/>
          </a:bodyPr>
          <a:lstStyle/>
          <a:p>
            <a:r>
              <a:rPr lang="en-US" sz="3200" dirty="0">
                <a:solidFill>
                  <a:srgbClr val="000000"/>
                </a:solidFill>
              </a:rPr>
              <a:t>“With media use so ubiquitous, it is time to stop arguing over whether it is good or bad and accept it as part of children’s environment, like the air they breathe, the water they drink and the food they eat.” </a:t>
            </a:r>
          </a:p>
          <a:p>
            <a:endParaRPr lang="en-US" sz="3200" dirty="0">
              <a:solidFill>
                <a:srgbClr val="000000"/>
              </a:solidFill>
            </a:endParaRPr>
          </a:p>
          <a:p>
            <a:pPr algn="ctr">
              <a:buFontTx/>
              <a:buChar char="-"/>
            </a:pPr>
            <a:r>
              <a:rPr lang="en-US" dirty="0">
                <a:solidFill>
                  <a:srgbClr val="000000"/>
                </a:solidFill>
              </a:rPr>
              <a:t>Dr. Michael Rich, Director, Center on Media and Child Health</a:t>
            </a:r>
          </a:p>
          <a:p>
            <a:pPr algn="ctr"/>
            <a:r>
              <a:rPr lang="en-US" dirty="0">
                <a:solidFill>
                  <a:srgbClr val="000000"/>
                </a:solidFill>
              </a:rPr>
              <a:t>Children’s Hospital Boston</a:t>
            </a:r>
          </a:p>
        </p:txBody>
      </p:sp>
    </p:spTree>
    <p:extLst>
      <p:ext uri="{BB962C8B-B14F-4D97-AF65-F5344CB8AC3E}">
        <p14:creationId xmlns:p14="http://schemas.microsoft.com/office/powerpoint/2010/main" val="246601417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ellphones.jpg"/>
          <p:cNvPicPr>
            <a:picLocks noChangeAspect="1"/>
          </p:cNvPicPr>
          <p:nvPr/>
        </p:nvPicPr>
        <p:blipFill>
          <a:blip r:embed="rId3"/>
          <a:srcRect/>
          <a:stretch>
            <a:fillRect/>
          </a:stretch>
        </p:blipFill>
        <p:spPr bwMode="auto">
          <a:xfrm>
            <a:off x="0" y="762000"/>
            <a:ext cx="9144000" cy="6096000"/>
          </a:xfrm>
          <a:prstGeom prst="rect">
            <a:avLst/>
          </a:prstGeom>
          <a:noFill/>
          <a:ln w="9525">
            <a:noFill/>
            <a:miter lim="800000"/>
            <a:headEnd/>
            <a:tailEnd/>
          </a:ln>
        </p:spPr>
      </p:pic>
    </p:spTree>
    <p:extLst>
      <p:ext uri="{BB962C8B-B14F-4D97-AF65-F5344CB8AC3E}">
        <p14:creationId xmlns:p14="http://schemas.microsoft.com/office/powerpoint/2010/main" val="383730951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7" name="Picture 5" descr="YouTub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1600" y="1219200"/>
            <a:ext cx="2176463" cy="167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4" name="Picture 6" descr="Rec_ChatIM"/>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1066801" y="1752601"/>
            <a:ext cx="4149725"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6" name="Picture 8" descr="itune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57801" y="4267201"/>
            <a:ext cx="2181225"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5" name="Picture 7" descr="facebook"/>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62600" y="2590800"/>
            <a:ext cx="3581400" cy="169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8" name="Picture 4" descr="myspac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4800" y="457200"/>
            <a:ext cx="4800600" cy="992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9" name="Oval 9"/>
          <p:cNvSpPr>
            <a:spLocks noChangeArrowheads="1"/>
          </p:cNvSpPr>
          <p:nvPr/>
        </p:nvSpPr>
        <p:spPr bwMode="auto">
          <a:xfrm>
            <a:off x="1371600" y="2590800"/>
            <a:ext cx="381000" cy="38100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lIns="91435" tIns="45718" rIns="91435" bIns="45718" anchor="ctr"/>
          <a:lstStyle/>
          <a:p>
            <a:endParaRPr lang="en-US"/>
          </a:p>
        </p:txBody>
      </p:sp>
      <p:pic>
        <p:nvPicPr>
          <p:cNvPr id="8" name="Picture 13" descr="ffootball"/>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2400" y="1371601"/>
            <a:ext cx="187072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5" descr="guitarhero"/>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929438" y="4982766"/>
            <a:ext cx="1914525" cy="1382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1" descr="Halo"/>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337" y="3643313"/>
            <a:ext cx="2209800" cy="1236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descr="wow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572000" y="5511508"/>
            <a:ext cx="2384474" cy="1346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5" descr="studyi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259420" y="642938"/>
            <a:ext cx="1887007" cy="1714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4705369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p:txBody>
          <a:bodyPr/>
          <a:lstStyle/>
          <a:p>
            <a:r>
              <a:rPr lang="en-US"/>
              <a:t>Parent Perspective</a:t>
            </a:r>
          </a:p>
        </p:txBody>
      </p:sp>
      <p:sp>
        <p:nvSpPr>
          <p:cNvPr id="7171" name="Rectangle 3"/>
          <p:cNvSpPr>
            <a:spLocks noGrp="1" noChangeArrowheads="1"/>
          </p:cNvSpPr>
          <p:nvPr>
            <p:ph type="subTitle" idx="1"/>
          </p:nvPr>
        </p:nvSpPr>
        <p:spPr/>
        <p:txBody>
          <a:bodyPr/>
          <a:lstStyle/>
          <a:p>
            <a:r>
              <a:rPr lang="en-US" dirty="0" smtClean="0"/>
              <a:t>Maria </a:t>
            </a:r>
            <a:r>
              <a:rPr lang="en-US" dirty="0" smtClean="0"/>
              <a:t>Heath, mother of </a:t>
            </a:r>
            <a:r>
              <a:rPr lang="en-US" dirty="0" err="1" smtClean="0"/>
              <a:t>Kristyn</a:t>
            </a:r>
            <a:r>
              <a:rPr lang="en-US" dirty="0" smtClean="0"/>
              <a:t> ‘08 and </a:t>
            </a:r>
            <a:r>
              <a:rPr lang="en-US" dirty="0" err="1" smtClean="0"/>
              <a:t>Khloe</a:t>
            </a:r>
            <a:r>
              <a:rPr lang="en-US" dirty="0" smtClean="0"/>
              <a:t> ‘14</a:t>
            </a:r>
            <a:endParaRPr lang="en-US" dirty="0"/>
          </a:p>
        </p:txBody>
      </p:sp>
    </p:spTree>
  </p:cSld>
  <p:clrMapOvr>
    <a:masterClrMapping/>
  </p:clrMapOvr>
  <mc:AlternateContent xmlns:mc="http://schemas.openxmlformats.org/markup-compatibility/2006" xmlns:mp="http://schemas.microsoft.com/office/mac/powerpoint/2008/main">
    <mc:Choice Requires="mp">
      <p:transition xmlns:p14="http://schemas.microsoft.com/office/powerpoint/2010/main" spd="slow">
        <p14:prism dir="d"/>
      </p:transition>
    </mc:Choice>
    <mc:Fallback xmlns="" xmlns:mv="urn:schemas-microsoft-com:mac:vml">
      <p:transition spd="slow">
        <p:cover dir="d"/>
      </p:transition>
    </mc:Fallback>
  </mc:AlternateContent>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4"/>
          <p:cNvSpPr>
            <a:spLocks noChangeArrowheads="1"/>
          </p:cNvSpPr>
          <p:nvPr/>
        </p:nvSpPr>
        <p:spPr bwMode="auto">
          <a:xfrm>
            <a:off x="0" y="0"/>
            <a:ext cx="9296400" cy="3477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spAutoFit/>
          </a:bodyPr>
          <a:lstStyle/>
          <a:p>
            <a:endParaRPr lang="en-US" sz="4400" dirty="0">
              <a:solidFill>
                <a:srgbClr val="FFFF00"/>
              </a:solidFill>
              <a:latin typeface="Albertus Medium" charset="0"/>
            </a:endParaRPr>
          </a:p>
          <a:p>
            <a:endParaRPr lang="en-US" sz="4400" dirty="0" smtClean="0">
              <a:latin typeface="Albertus Medium" charset="0"/>
            </a:endParaRPr>
          </a:p>
          <a:p>
            <a:r>
              <a:rPr lang="en-US" sz="4400" dirty="0" smtClean="0">
                <a:latin typeface="Albertus Medium" charset="0"/>
              </a:rPr>
              <a:t>59</a:t>
            </a:r>
            <a:r>
              <a:rPr lang="en-US" sz="4400" dirty="0">
                <a:latin typeface="Albertus Medium" charset="0"/>
              </a:rPr>
              <a:t>% of online </a:t>
            </a:r>
            <a:r>
              <a:rPr lang="en-US" sz="4400" dirty="0" smtClean="0">
                <a:latin typeface="Albertus Medium" charset="0"/>
              </a:rPr>
              <a:t>teens </a:t>
            </a:r>
            <a:r>
              <a:rPr lang="en-US" sz="4400" dirty="0">
                <a:latin typeface="Albertus Medium" charset="0"/>
              </a:rPr>
              <a:t>say they discuss education topics online.</a:t>
            </a:r>
          </a:p>
          <a:p>
            <a:endParaRPr lang="en-US" sz="4400" dirty="0">
              <a:latin typeface="Albertus Medium" charset="0"/>
            </a:endParaRPr>
          </a:p>
        </p:txBody>
      </p:sp>
      <p:sp>
        <p:nvSpPr>
          <p:cNvPr id="64515" name="TextBox 4"/>
          <p:cNvSpPr txBox="1">
            <a:spLocks noChangeArrowheads="1"/>
          </p:cNvSpPr>
          <p:nvPr/>
        </p:nvSpPr>
        <p:spPr bwMode="auto">
          <a:xfrm>
            <a:off x="0" y="3200400"/>
            <a:ext cx="9144000" cy="323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spAutoFit/>
          </a:bodyPr>
          <a:lstStyle>
            <a:lvl1pPr eaLnBrk="0" hangingPunct="0">
              <a:defRPr kumimoji="1" sz="3200" i="1">
                <a:solidFill>
                  <a:schemeClr val="tx1"/>
                </a:solidFill>
                <a:latin typeface="Arial" charset="0"/>
                <a:ea typeface="ＭＳ Ｐゴシック" charset="0"/>
                <a:cs typeface="ＭＳ Ｐゴシック" charset="0"/>
              </a:defRPr>
            </a:lvl1pPr>
            <a:lvl2pPr marL="37931725" indent="-37474525" eaLnBrk="0" hangingPunct="0">
              <a:defRPr kumimoji="1" sz="3200" i="1">
                <a:solidFill>
                  <a:schemeClr val="tx1"/>
                </a:solidFill>
                <a:latin typeface="Arial" charset="0"/>
                <a:ea typeface="ＭＳ Ｐゴシック" charset="0"/>
              </a:defRPr>
            </a:lvl2pPr>
            <a:lvl3pPr eaLnBrk="0" hangingPunct="0">
              <a:defRPr kumimoji="1" sz="3200" i="1">
                <a:solidFill>
                  <a:schemeClr val="tx1"/>
                </a:solidFill>
                <a:latin typeface="Arial" charset="0"/>
                <a:ea typeface="ＭＳ Ｐゴシック" charset="0"/>
              </a:defRPr>
            </a:lvl3pPr>
            <a:lvl4pPr eaLnBrk="0" hangingPunct="0">
              <a:defRPr kumimoji="1" sz="3200" i="1">
                <a:solidFill>
                  <a:schemeClr val="tx1"/>
                </a:solidFill>
                <a:latin typeface="Arial" charset="0"/>
                <a:ea typeface="ＭＳ Ｐゴシック" charset="0"/>
              </a:defRPr>
            </a:lvl4pPr>
            <a:lvl5pPr eaLnBrk="0" hangingPunct="0">
              <a:defRPr kumimoji="1" sz="3200" i="1">
                <a:solidFill>
                  <a:schemeClr val="tx1"/>
                </a:solidFill>
                <a:latin typeface="Arial" charset="0"/>
                <a:ea typeface="ＭＳ Ｐゴシック" charset="0"/>
              </a:defRPr>
            </a:lvl5pPr>
            <a:lvl6pPr marL="457200" eaLnBrk="0" fontAlgn="base" hangingPunct="0">
              <a:spcBef>
                <a:spcPct val="20000"/>
              </a:spcBef>
              <a:spcAft>
                <a:spcPct val="0"/>
              </a:spcAft>
              <a:defRPr kumimoji="1" sz="3200" i="1">
                <a:solidFill>
                  <a:schemeClr val="tx1"/>
                </a:solidFill>
                <a:latin typeface="Arial" charset="0"/>
                <a:ea typeface="ＭＳ Ｐゴシック" charset="0"/>
              </a:defRPr>
            </a:lvl6pPr>
            <a:lvl7pPr marL="914400" eaLnBrk="0" fontAlgn="base" hangingPunct="0">
              <a:spcBef>
                <a:spcPct val="20000"/>
              </a:spcBef>
              <a:spcAft>
                <a:spcPct val="0"/>
              </a:spcAft>
              <a:defRPr kumimoji="1" sz="3200" i="1">
                <a:solidFill>
                  <a:schemeClr val="tx1"/>
                </a:solidFill>
                <a:latin typeface="Arial" charset="0"/>
                <a:ea typeface="ＭＳ Ｐゴシック" charset="0"/>
              </a:defRPr>
            </a:lvl7pPr>
            <a:lvl8pPr marL="1371600" eaLnBrk="0" fontAlgn="base" hangingPunct="0">
              <a:spcBef>
                <a:spcPct val="20000"/>
              </a:spcBef>
              <a:spcAft>
                <a:spcPct val="0"/>
              </a:spcAft>
              <a:defRPr kumimoji="1" sz="3200" i="1">
                <a:solidFill>
                  <a:schemeClr val="tx1"/>
                </a:solidFill>
                <a:latin typeface="Arial" charset="0"/>
                <a:ea typeface="ＭＳ Ｐゴシック" charset="0"/>
              </a:defRPr>
            </a:lvl8pPr>
            <a:lvl9pPr marL="1828800" eaLnBrk="0" fontAlgn="base" hangingPunct="0">
              <a:spcBef>
                <a:spcPct val="20000"/>
              </a:spcBef>
              <a:spcAft>
                <a:spcPct val="0"/>
              </a:spcAft>
              <a:defRPr kumimoji="1" sz="3200" i="1">
                <a:solidFill>
                  <a:schemeClr val="tx1"/>
                </a:solidFill>
                <a:latin typeface="Arial" charset="0"/>
                <a:ea typeface="ＭＳ Ｐゴシック" charset="0"/>
              </a:defRPr>
            </a:lvl9pPr>
          </a:lstStyle>
          <a:p>
            <a:pPr eaLnBrk="1" hangingPunct="1"/>
            <a:r>
              <a:rPr lang="en-US" sz="4400" dirty="0">
                <a:solidFill>
                  <a:srgbClr val="000000"/>
                </a:solidFill>
                <a:latin typeface="Albertus Medium" charset="0"/>
              </a:rPr>
              <a:t>50% of online </a:t>
            </a:r>
            <a:r>
              <a:rPr lang="en-US" sz="4400" dirty="0" smtClean="0">
                <a:solidFill>
                  <a:srgbClr val="000000"/>
                </a:solidFill>
                <a:latin typeface="Albertus Medium" charset="0"/>
              </a:rPr>
              <a:t>teens </a:t>
            </a:r>
            <a:r>
              <a:rPr lang="en-US" sz="4400" dirty="0">
                <a:solidFill>
                  <a:srgbClr val="000000"/>
                </a:solidFill>
                <a:latin typeface="Albertus Medium" charset="0"/>
              </a:rPr>
              <a:t>say they are specifically discussing schoolwork.</a:t>
            </a:r>
          </a:p>
          <a:p>
            <a:pPr eaLnBrk="1" hangingPunct="1"/>
            <a:endParaRPr lang="en-US" dirty="0" smtClean="0"/>
          </a:p>
          <a:p>
            <a:pPr eaLnBrk="1" hangingPunct="1"/>
            <a:endParaRPr lang="en-US" dirty="0" smtClean="0"/>
          </a:p>
          <a:p>
            <a:pPr eaLnBrk="1" hangingPunct="1"/>
            <a:endParaRPr lang="en-US" dirty="0" smtClean="0"/>
          </a:p>
          <a:p>
            <a:pPr eaLnBrk="1" hangingPunct="1"/>
            <a:r>
              <a:rPr lang="en-US" sz="2000" dirty="0" smtClean="0"/>
              <a:t>(From National Association of School Boards Association, 2007)</a:t>
            </a:r>
            <a:endParaRPr lang="en-US" sz="2000" dirty="0"/>
          </a:p>
        </p:txBody>
      </p:sp>
    </p:spTree>
    <p:extLst>
      <p:ext uri="{BB962C8B-B14F-4D97-AF65-F5344CB8AC3E}">
        <p14:creationId xmlns:p14="http://schemas.microsoft.com/office/powerpoint/2010/main" val="395997496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idx="4294967295"/>
          </p:nvPr>
        </p:nvSpPr>
        <p:spPr>
          <a:xfrm>
            <a:off x="457200" y="609600"/>
            <a:ext cx="8229823" cy="1143000"/>
          </a:xfrm>
        </p:spPr>
        <p:txBody>
          <a:bodyPr/>
          <a:lstStyle/>
          <a:p>
            <a:pPr eaLnBrk="1" hangingPunct="1"/>
            <a:r>
              <a:rPr lang="en-US" dirty="0">
                <a:solidFill>
                  <a:srgbClr val="000000"/>
                </a:solidFill>
                <a:latin typeface="Albertus Medium" charset="0"/>
                <a:ea typeface="ＭＳ Ｐゴシック" charset="0"/>
                <a:cs typeface="ＭＳ Ｐゴシック" charset="0"/>
              </a:rPr>
              <a:t>Setting Boundaries</a:t>
            </a:r>
          </a:p>
        </p:txBody>
      </p:sp>
      <p:sp>
        <p:nvSpPr>
          <p:cNvPr id="68611" name="Text Box 6"/>
          <p:cNvSpPr txBox="1">
            <a:spLocks noChangeArrowheads="1"/>
          </p:cNvSpPr>
          <p:nvPr/>
        </p:nvSpPr>
        <p:spPr bwMode="auto">
          <a:xfrm>
            <a:off x="1143000" y="2438400"/>
            <a:ext cx="6705600" cy="2587625"/>
          </a:xfrm>
          <a:prstGeom prst="rect">
            <a:avLst/>
          </a:prstGeom>
          <a:noFill/>
          <a:ln w="571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91435" tIns="45718" rIns="91435" bIns="45718">
            <a:spAutoFit/>
          </a:bodyPr>
          <a:lstStyle>
            <a:lvl1pPr eaLnBrk="0" hangingPunct="0">
              <a:defRPr kumimoji="1" sz="3200" i="1">
                <a:solidFill>
                  <a:schemeClr val="tx1"/>
                </a:solidFill>
                <a:latin typeface="Arial" charset="0"/>
                <a:ea typeface="ＭＳ Ｐゴシック" charset="0"/>
                <a:cs typeface="ＭＳ Ｐゴシック" charset="0"/>
              </a:defRPr>
            </a:lvl1pPr>
            <a:lvl2pPr marL="37931725" indent="-37474525" eaLnBrk="0" hangingPunct="0">
              <a:defRPr kumimoji="1" sz="3200" i="1">
                <a:solidFill>
                  <a:schemeClr val="tx1"/>
                </a:solidFill>
                <a:latin typeface="Arial" charset="0"/>
                <a:ea typeface="ＭＳ Ｐゴシック" charset="0"/>
              </a:defRPr>
            </a:lvl2pPr>
            <a:lvl3pPr eaLnBrk="0" hangingPunct="0">
              <a:defRPr kumimoji="1" sz="3200" i="1">
                <a:solidFill>
                  <a:schemeClr val="tx1"/>
                </a:solidFill>
                <a:latin typeface="Arial" charset="0"/>
                <a:ea typeface="ＭＳ Ｐゴシック" charset="0"/>
              </a:defRPr>
            </a:lvl3pPr>
            <a:lvl4pPr eaLnBrk="0" hangingPunct="0">
              <a:defRPr kumimoji="1" sz="3200" i="1">
                <a:solidFill>
                  <a:schemeClr val="tx1"/>
                </a:solidFill>
                <a:latin typeface="Arial" charset="0"/>
                <a:ea typeface="ＭＳ Ｐゴシック" charset="0"/>
              </a:defRPr>
            </a:lvl4pPr>
            <a:lvl5pPr eaLnBrk="0" hangingPunct="0">
              <a:defRPr kumimoji="1" sz="3200" i="1">
                <a:solidFill>
                  <a:schemeClr val="tx1"/>
                </a:solidFill>
                <a:latin typeface="Arial" charset="0"/>
                <a:ea typeface="ＭＳ Ｐゴシック" charset="0"/>
              </a:defRPr>
            </a:lvl5pPr>
            <a:lvl6pPr marL="457200" eaLnBrk="0" fontAlgn="base" hangingPunct="0">
              <a:spcBef>
                <a:spcPct val="20000"/>
              </a:spcBef>
              <a:spcAft>
                <a:spcPct val="0"/>
              </a:spcAft>
              <a:defRPr kumimoji="1" sz="3200" i="1">
                <a:solidFill>
                  <a:schemeClr val="tx1"/>
                </a:solidFill>
                <a:latin typeface="Arial" charset="0"/>
                <a:ea typeface="ＭＳ Ｐゴシック" charset="0"/>
              </a:defRPr>
            </a:lvl6pPr>
            <a:lvl7pPr marL="914400" eaLnBrk="0" fontAlgn="base" hangingPunct="0">
              <a:spcBef>
                <a:spcPct val="20000"/>
              </a:spcBef>
              <a:spcAft>
                <a:spcPct val="0"/>
              </a:spcAft>
              <a:defRPr kumimoji="1" sz="3200" i="1">
                <a:solidFill>
                  <a:schemeClr val="tx1"/>
                </a:solidFill>
                <a:latin typeface="Arial" charset="0"/>
                <a:ea typeface="ＭＳ Ｐゴシック" charset="0"/>
              </a:defRPr>
            </a:lvl7pPr>
            <a:lvl8pPr marL="1371600" eaLnBrk="0" fontAlgn="base" hangingPunct="0">
              <a:spcBef>
                <a:spcPct val="20000"/>
              </a:spcBef>
              <a:spcAft>
                <a:spcPct val="0"/>
              </a:spcAft>
              <a:defRPr kumimoji="1" sz="3200" i="1">
                <a:solidFill>
                  <a:schemeClr val="tx1"/>
                </a:solidFill>
                <a:latin typeface="Arial" charset="0"/>
                <a:ea typeface="ＭＳ Ｐゴシック" charset="0"/>
              </a:defRPr>
            </a:lvl8pPr>
            <a:lvl9pPr marL="1828800" eaLnBrk="0" fontAlgn="base" hangingPunct="0">
              <a:spcBef>
                <a:spcPct val="20000"/>
              </a:spcBef>
              <a:spcAft>
                <a:spcPct val="0"/>
              </a:spcAft>
              <a:defRPr kumimoji="1" sz="3200" i="1">
                <a:solidFill>
                  <a:schemeClr val="tx1"/>
                </a:solidFill>
                <a:latin typeface="Arial" charset="0"/>
                <a:ea typeface="ＭＳ Ｐゴシック" charset="0"/>
              </a:defRPr>
            </a:lvl9pPr>
          </a:lstStyle>
          <a:p>
            <a:pPr eaLnBrk="1" hangingPunct="1">
              <a:spcBef>
                <a:spcPct val="50000"/>
              </a:spcBef>
            </a:pPr>
            <a:r>
              <a:rPr lang="en-US" sz="4000" dirty="0">
                <a:solidFill>
                  <a:srgbClr val="000000"/>
                </a:solidFill>
                <a:latin typeface="Albertus Medium" charset="0"/>
              </a:rPr>
              <a:t>Boundaries are about setting the bottom line or making agreements about what is acceptable and what is not. </a:t>
            </a:r>
          </a:p>
        </p:txBody>
      </p:sp>
    </p:spTree>
    <p:extLst>
      <p:ext uri="{BB962C8B-B14F-4D97-AF65-F5344CB8AC3E}">
        <p14:creationId xmlns:p14="http://schemas.microsoft.com/office/powerpoint/2010/main" val="242855788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2laptop.jpg"/>
          <p:cNvPicPr>
            <a:picLocks noChangeAspect="1"/>
          </p:cNvPicPr>
          <p:nvPr/>
        </p:nvPicPr>
        <p:blipFill>
          <a:blip r:embed="rId3"/>
          <a:stretch>
            <a:fillRect/>
          </a:stretch>
        </p:blipFill>
        <p:spPr>
          <a:xfrm>
            <a:off x="2057400" y="571500"/>
            <a:ext cx="5029200" cy="6286500"/>
          </a:xfrm>
          <a:prstGeom prst="rect">
            <a:avLst/>
          </a:prstGeom>
        </p:spPr>
      </p:pic>
      <p:sp>
        <p:nvSpPr>
          <p:cNvPr id="5" name="TextBox 4"/>
          <p:cNvSpPr txBox="1"/>
          <p:nvPr/>
        </p:nvSpPr>
        <p:spPr>
          <a:xfrm>
            <a:off x="3061975" y="4648201"/>
            <a:ext cx="2922785" cy="1569656"/>
          </a:xfrm>
          <a:prstGeom prst="rect">
            <a:avLst/>
          </a:prstGeom>
          <a:noFill/>
        </p:spPr>
        <p:txBody>
          <a:bodyPr wrap="none" lIns="91435" tIns="45718" rIns="91435" bIns="45718" rtlCol="0">
            <a:spAutoFit/>
          </a:bodyPr>
          <a:lstStyle/>
          <a:p>
            <a:r>
              <a:rPr lang="en-US" sz="9600" b="1" dirty="0" smtClean="0">
                <a:solidFill>
                  <a:srgbClr val="FF0000"/>
                </a:solidFill>
              </a:rPr>
              <a:t> </a:t>
            </a:r>
            <a:r>
              <a:rPr lang="en-US" sz="9600" b="1" dirty="0" smtClean="0">
                <a:solidFill>
                  <a:srgbClr val="FFFF00"/>
                </a:solidFill>
              </a:rPr>
              <a:t>24</a:t>
            </a:r>
            <a:r>
              <a:rPr lang="en-US" sz="9600" b="1" dirty="0">
                <a:solidFill>
                  <a:srgbClr val="FFFF00"/>
                </a:solidFill>
              </a:rPr>
              <a:t>/7</a:t>
            </a:r>
          </a:p>
        </p:txBody>
      </p:sp>
    </p:spTree>
    <p:extLst>
      <p:ext uri="{BB962C8B-B14F-4D97-AF65-F5344CB8AC3E}">
        <p14:creationId xmlns:p14="http://schemas.microsoft.com/office/powerpoint/2010/main" val="315278360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ext Box 4"/>
          <p:cNvSpPr txBox="1">
            <a:spLocks noChangeArrowheads="1"/>
          </p:cNvSpPr>
          <p:nvPr/>
        </p:nvSpPr>
        <p:spPr bwMode="auto">
          <a:xfrm>
            <a:off x="457200" y="2667000"/>
            <a:ext cx="7086600" cy="280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spAutoFit/>
          </a:bodyPr>
          <a:lstStyle>
            <a:lvl1pPr eaLnBrk="0" hangingPunct="0">
              <a:defRPr kumimoji="1" sz="3200" i="1">
                <a:solidFill>
                  <a:schemeClr val="tx1"/>
                </a:solidFill>
                <a:latin typeface="Arial" charset="0"/>
                <a:ea typeface="ＭＳ Ｐゴシック" charset="0"/>
                <a:cs typeface="ＭＳ Ｐゴシック" charset="0"/>
              </a:defRPr>
            </a:lvl1pPr>
            <a:lvl2pPr marL="37931725" indent="-37474525" eaLnBrk="0" hangingPunct="0">
              <a:defRPr kumimoji="1" sz="3200" i="1">
                <a:solidFill>
                  <a:schemeClr val="tx1"/>
                </a:solidFill>
                <a:latin typeface="Arial" charset="0"/>
                <a:ea typeface="ＭＳ Ｐゴシック" charset="0"/>
              </a:defRPr>
            </a:lvl2pPr>
            <a:lvl3pPr eaLnBrk="0" hangingPunct="0">
              <a:defRPr kumimoji="1" sz="3200" i="1">
                <a:solidFill>
                  <a:schemeClr val="tx1"/>
                </a:solidFill>
                <a:latin typeface="Arial" charset="0"/>
                <a:ea typeface="ＭＳ Ｐゴシック" charset="0"/>
              </a:defRPr>
            </a:lvl3pPr>
            <a:lvl4pPr eaLnBrk="0" hangingPunct="0">
              <a:defRPr kumimoji="1" sz="3200" i="1">
                <a:solidFill>
                  <a:schemeClr val="tx1"/>
                </a:solidFill>
                <a:latin typeface="Arial" charset="0"/>
                <a:ea typeface="ＭＳ Ｐゴシック" charset="0"/>
              </a:defRPr>
            </a:lvl4pPr>
            <a:lvl5pPr eaLnBrk="0" hangingPunct="0">
              <a:defRPr kumimoji="1" sz="3200" i="1">
                <a:solidFill>
                  <a:schemeClr val="tx1"/>
                </a:solidFill>
                <a:latin typeface="Arial" charset="0"/>
                <a:ea typeface="ＭＳ Ｐゴシック" charset="0"/>
              </a:defRPr>
            </a:lvl5pPr>
            <a:lvl6pPr marL="457200" eaLnBrk="0" fontAlgn="base" hangingPunct="0">
              <a:spcBef>
                <a:spcPct val="20000"/>
              </a:spcBef>
              <a:spcAft>
                <a:spcPct val="0"/>
              </a:spcAft>
              <a:defRPr kumimoji="1" sz="3200" i="1">
                <a:solidFill>
                  <a:schemeClr val="tx1"/>
                </a:solidFill>
                <a:latin typeface="Arial" charset="0"/>
                <a:ea typeface="ＭＳ Ｐゴシック" charset="0"/>
              </a:defRPr>
            </a:lvl6pPr>
            <a:lvl7pPr marL="914400" eaLnBrk="0" fontAlgn="base" hangingPunct="0">
              <a:spcBef>
                <a:spcPct val="20000"/>
              </a:spcBef>
              <a:spcAft>
                <a:spcPct val="0"/>
              </a:spcAft>
              <a:defRPr kumimoji="1" sz="3200" i="1">
                <a:solidFill>
                  <a:schemeClr val="tx1"/>
                </a:solidFill>
                <a:latin typeface="Arial" charset="0"/>
                <a:ea typeface="ＭＳ Ｐゴシック" charset="0"/>
              </a:defRPr>
            </a:lvl7pPr>
            <a:lvl8pPr marL="1371600" eaLnBrk="0" fontAlgn="base" hangingPunct="0">
              <a:spcBef>
                <a:spcPct val="20000"/>
              </a:spcBef>
              <a:spcAft>
                <a:spcPct val="0"/>
              </a:spcAft>
              <a:defRPr kumimoji="1" sz="3200" i="1">
                <a:solidFill>
                  <a:schemeClr val="tx1"/>
                </a:solidFill>
                <a:latin typeface="Arial" charset="0"/>
                <a:ea typeface="ＭＳ Ｐゴシック" charset="0"/>
              </a:defRPr>
            </a:lvl8pPr>
            <a:lvl9pPr marL="1828800" eaLnBrk="0" fontAlgn="base" hangingPunct="0">
              <a:spcBef>
                <a:spcPct val="20000"/>
              </a:spcBef>
              <a:spcAft>
                <a:spcPct val="0"/>
              </a:spcAft>
              <a:defRPr kumimoji="1" sz="3200" i="1">
                <a:solidFill>
                  <a:schemeClr val="tx1"/>
                </a:solidFill>
                <a:latin typeface="Arial" charset="0"/>
                <a:ea typeface="ＭＳ Ｐゴシック" charset="0"/>
              </a:defRPr>
            </a:lvl9pPr>
          </a:lstStyle>
          <a:p>
            <a:pPr eaLnBrk="1" hangingPunct="1">
              <a:spcBef>
                <a:spcPct val="50000"/>
              </a:spcBef>
            </a:pPr>
            <a:r>
              <a:rPr lang="en-US" sz="4400" dirty="0">
                <a:solidFill>
                  <a:srgbClr val="000000"/>
                </a:solidFill>
                <a:latin typeface="Albertus Medium" charset="0"/>
              </a:rPr>
              <a:t>Explain why it</a:t>
            </a:r>
            <a:r>
              <a:rPr lang="ja-JP" altLang="en-US" sz="4400" dirty="0">
                <a:solidFill>
                  <a:srgbClr val="000000"/>
                </a:solidFill>
                <a:latin typeface="Albertus Medium" charset="0"/>
              </a:rPr>
              <a:t>’</a:t>
            </a:r>
            <a:r>
              <a:rPr lang="en-US" sz="4400" dirty="0">
                <a:solidFill>
                  <a:srgbClr val="000000"/>
                </a:solidFill>
                <a:latin typeface="Albertus Medium" charset="0"/>
              </a:rPr>
              <a:t>s important</a:t>
            </a:r>
          </a:p>
          <a:p>
            <a:pPr eaLnBrk="1" hangingPunct="1">
              <a:spcBef>
                <a:spcPct val="50000"/>
              </a:spcBef>
            </a:pPr>
            <a:r>
              <a:rPr lang="en-US" sz="4400" dirty="0">
                <a:solidFill>
                  <a:srgbClr val="000000"/>
                </a:solidFill>
                <a:latin typeface="Albertus Medium" charset="0"/>
              </a:rPr>
              <a:t>Mutually negotiated</a:t>
            </a:r>
          </a:p>
          <a:p>
            <a:pPr eaLnBrk="1" hangingPunct="1">
              <a:spcBef>
                <a:spcPct val="50000"/>
              </a:spcBef>
            </a:pPr>
            <a:r>
              <a:rPr lang="en-US" sz="4400" dirty="0">
                <a:solidFill>
                  <a:srgbClr val="000000"/>
                </a:solidFill>
                <a:latin typeface="Albertus Medium" charset="0"/>
              </a:rPr>
              <a:t>Not too many</a:t>
            </a:r>
          </a:p>
        </p:txBody>
      </p:sp>
      <p:sp>
        <p:nvSpPr>
          <p:cNvPr id="69635" name="Text Box 7"/>
          <p:cNvSpPr txBox="1">
            <a:spLocks noChangeArrowheads="1"/>
          </p:cNvSpPr>
          <p:nvPr/>
        </p:nvSpPr>
        <p:spPr bwMode="auto">
          <a:xfrm>
            <a:off x="685800" y="685800"/>
            <a:ext cx="8077200"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spAutoFit/>
          </a:bodyPr>
          <a:lstStyle>
            <a:lvl1pPr eaLnBrk="0" hangingPunct="0">
              <a:defRPr kumimoji="1" sz="3200" i="1">
                <a:solidFill>
                  <a:schemeClr val="tx1"/>
                </a:solidFill>
                <a:latin typeface="Arial" charset="0"/>
                <a:ea typeface="ＭＳ Ｐゴシック" charset="0"/>
                <a:cs typeface="ＭＳ Ｐゴシック" charset="0"/>
              </a:defRPr>
            </a:lvl1pPr>
            <a:lvl2pPr marL="37931725" indent="-37474525" eaLnBrk="0" hangingPunct="0">
              <a:defRPr kumimoji="1" sz="3200" i="1">
                <a:solidFill>
                  <a:schemeClr val="tx1"/>
                </a:solidFill>
                <a:latin typeface="Arial" charset="0"/>
                <a:ea typeface="ＭＳ Ｐゴシック" charset="0"/>
              </a:defRPr>
            </a:lvl2pPr>
            <a:lvl3pPr eaLnBrk="0" hangingPunct="0">
              <a:defRPr kumimoji="1" sz="3200" i="1">
                <a:solidFill>
                  <a:schemeClr val="tx1"/>
                </a:solidFill>
                <a:latin typeface="Arial" charset="0"/>
                <a:ea typeface="ＭＳ Ｐゴシック" charset="0"/>
              </a:defRPr>
            </a:lvl3pPr>
            <a:lvl4pPr eaLnBrk="0" hangingPunct="0">
              <a:defRPr kumimoji="1" sz="3200" i="1">
                <a:solidFill>
                  <a:schemeClr val="tx1"/>
                </a:solidFill>
                <a:latin typeface="Arial" charset="0"/>
                <a:ea typeface="ＭＳ Ｐゴシック" charset="0"/>
              </a:defRPr>
            </a:lvl4pPr>
            <a:lvl5pPr eaLnBrk="0" hangingPunct="0">
              <a:defRPr kumimoji="1" sz="3200" i="1">
                <a:solidFill>
                  <a:schemeClr val="tx1"/>
                </a:solidFill>
                <a:latin typeface="Arial" charset="0"/>
                <a:ea typeface="ＭＳ Ｐゴシック" charset="0"/>
              </a:defRPr>
            </a:lvl5pPr>
            <a:lvl6pPr marL="457200" eaLnBrk="0" fontAlgn="base" hangingPunct="0">
              <a:spcBef>
                <a:spcPct val="20000"/>
              </a:spcBef>
              <a:spcAft>
                <a:spcPct val="0"/>
              </a:spcAft>
              <a:defRPr kumimoji="1" sz="3200" i="1">
                <a:solidFill>
                  <a:schemeClr val="tx1"/>
                </a:solidFill>
                <a:latin typeface="Arial" charset="0"/>
                <a:ea typeface="ＭＳ Ｐゴシック" charset="0"/>
              </a:defRPr>
            </a:lvl6pPr>
            <a:lvl7pPr marL="914400" eaLnBrk="0" fontAlgn="base" hangingPunct="0">
              <a:spcBef>
                <a:spcPct val="20000"/>
              </a:spcBef>
              <a:spcAft>
                <a:spcPct val="0"/>
              </a:spcAft>
              <a:defRPr kumimoji="1" sz="3200" i="1">
                <a:solidFill>
                  <a:schemeClr val="tx1"/>
                </a:solidFill>
                <a:latin typeface="Arial" charset="0"/>
                <a:ea typeface="ＭＳ Ｐゴシック" charset="0"/>
              </a:defRPr>
            </a:lvl7pPr>
            <a:lvl8pPr marL="1371600" eaLnBrk="0" fontAlgn="base" hangingPunct="0">
              <a:spcBef>
                <a:spcPct val="20000"/>
              </a:spcBef>
              <a:spcAft>
                <a:spcPct val="0"/>
              </a:spcAft>
              <a:defRPr kumimoji="1" sz="3200" i="1">
                <a:solidFill>
                  <a:schemeClr val="tx1"/>
                </a:solidFill>
                <a:latin typeface="Arial" charset="0"/>
                <a:ea typeface="ＭＳ Ｐゴシック" charset="0"/>
              </a:defRPr>
            </a:lvl8pPr>
            <a:lvl9pPr marL="1828800" eaLnBrk="0" fontAlgn="base" hangingPunct="0">
              <a:spcBef>
                <a:spcPct val="20000"/>
              </a:spcBef>
              <a:spcAft>
                <a:spcPct val="0"/>
              </a:spcAft>
              <a:defRPr kumimoji="1" sz="3200" i="1">
                <a:solidFill>
                  <a:schemeClr val="tx1"/>
                </a:solidFill>
                <a:latin typeface="Arial" charset="0"/>
                <a:ea typeface="ＭＳ Ｐゴシック" charset="0"/>
              </a:defRPr>
            </a:lvl9pPr>
          </a:lstStyle>
          <a:p>
            <a:pPr eaLnBrk="1" hangingPunct="1">
              <a:spcBef>
                <a:spcPct val="50000"/>
              </a:spcBef>
            </a:pPr>
            <a:r>
              <a:rPr lang="en-US" sz="4800" dirty="0">
                <a:latin typeface="Albertus Medium" charset="0"/>
              </a:rPr>
              <a:t>Tips for Setting Boundaries</a:t>
            </a:r>
          </a:p>
        </p:txBody>
      </p:sp>
      <p:pic>
        <p:nvPicPr>
          <p:cNvPr id="69636" name="Picture 6" descr="Teen-Brains_Web.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19800" y="4114800"/>
            <a:ext cx="296545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6250368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6" name="Picture 6" descr="police.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248400" y="3097214"/>
            <a:ext cx="2895600" cy="3760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707" name="Text Box 5"/>
          <p:cNvSpPr txBox="1">
            <a:spLocks noChangeArrowheads="1"/>
          </p:cNvSpPr>
          <p:nvPr/>
        </p:nvSpPr>
        <p:spPr bwMode="auto">
          <a:xfrm>
            <a:off x="381000" y="457200"/>
            <a:ext cx="7162800" cy="3831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spAutoFit/>
          </a:bodyPr>
          <a:lstStyle>
            <a:lvl1pPr eaLnBrk="0" hangingPunct="0">
              <a:defRPr kumimoji="1" sz="3200" i="1">
                <a:solidFill>
                  <a:schemeClr val="tx1"/>
                </a:solidFill>
                <a:latin typeface="Arial" charset="0"/>
                <a:ea typeface="ＭＳ Ｐゴシック" charset="0"/>
                <a:cs typeface="ＭＳ Ｐゴシック" charset="0"/>
              </a:defRPr>
            </a:lvl1pPr>
            <a:lvl2pPr marL="37931725" indent="-37474525" eaLnBrk="0" hangingPunct="0">
              <a:defRPr kumimoji="1" sz="3200" i="1">
                <a:solidFill>
                  <a:schemeClr val="tx1"/>
                </a:solidFill>
                <a:latin typeface="Arial" charset="0"/>
                <a:ea typeface="ＭＳ Ｐゴシック" charset="0"/>
              </a:defRPr>
            </a:lvl2pPr>
            <a:lvl3pPr eaLnBrk="0" hangingPunct="0">
              <a:defRPr kumimoji="1" sz="3200" i="1">
                <a:solidFill>
                  <a:schemeClr val="tx1"/>
                </a:solidFill>
                <a:latin typeface="Arial" charset="0"/>
                <a:ea typeface="ＭＳ Ｐゴシック" charset="0"/>
              </a:defRPr>
            </a:lvl3pPr>
            <a:lvl4pPr eaLnBrk="0" hangingPunct="0">
              <a:defRPr kumimoji="1" sz="3200" i="1">
                <a:solidFill>
                  <a:schemeClr val="tx1"/>
                </a:solidFill>
                <a:latin typeface="Arial" charset="0"/>
                <a:ea typeface="ＭＳ Ｐゴシック" charset="0"/>
              </a:defRPr>
            </a:lvl4pPr>
            <a:lvl5pPr eaLnBrk="0" hangingPunct="0">
              <a:defRPr kumimoji="1" sz="3200" i="1">
                <a:solidFill>
                  <a:schemeClr val="tx1"/>
                </a:solidFill>
                <a:latin typeface="Arial" charset="0"/>
                <a:ea typeface="ＭＳ Ｐゴシック" charset="0"/>
              </a:defRPr>
            </a:lvl5pPr>
            <a:lvl6pPr marL="457200" eaLnBrk="0" fontAlgn="base" hangingPunct="0">
              <a:spcBef>
                <a:spcPct val="20000"/>
              </a:spcBef>
              <a:spcAft>
                <a:spcPct val="0"/>
              </a:spcAft>
              <a:defRPr kumimoji="1" sz="3200" i="1">
                <a:solidFill>
                  <a:schemeClr val="tx1"/>
                </a:solidFill>
                <a:latin typeface="Arial" charset="0"/>
                <a:ea typeface="ＭＳ Ｐゴシック" charset="0"/>
              </a:defRPr>
            </a:lvl6pPr>
            <a:lvl7pPr marL="914400" eaLnBrk="0" fontAlgn="base" hangingPunct="0">
              <a:spcBef>
                <a:spcPct val="20000"/>
              </a:spcBef>
              <a:spcAft>
                <a:spcPct val="0"/>
              </a:spcAft>
              <a:defRPr kumimoji="1" sz="3200" i="1">
                <a:solidFill>
                  <a:schemeClr val="tx1"/>
                </a:solidFill>
                <a:latin typeface="Arial" charset="0"/>
                <a:ea typeface="ＭＳ Ｐゴシック" charset="0"/>
              </a:defRPr>
            </a:lvl7pPr>
            <a:lvl8pPr marL="1371600" eaLnBrk="0" fontAlgn="base" hangingPunct="0">
              <a:spcBef>
                <a:spcPct val="20000"/>
              </a:spcBef>
              <a:spcAft>
                <a:spcPct val="0"/>
              </a:spcAft>
              <a:defRPr kumimoji="1" sz="3200" i="1">
                <a:solidFill>
                  <a:schemeClr val="tx1"/>
                </a:solidFill>
                <a:latin typeface="Arial" charset="0"/>
                <a:ea typeface="ＭＳ Ｐゴシック" charset="0"/>
              </a:defRPr>
            </a:lvl8pPr>
            <a:lvl9pPr marL="1828800" eaLnBrk="0" fontAlgn="base" hangingPunct="0">
              <a:spcBef>
                <a:spcPct val="20000"/>
              </a:spcBef>
              <a:spcAft>
                <a:spcPct val="0"/>
              </a:spcAft>
              <a:defRPr kumimoji="1" sz="3200" i="1">
                <a:solidFill>
                  <a:schemeClr val="tx1"/>
                </a:solidFill>
                <a:latin typeface="Arial" charset="0"/>
                <a:ea typeface="ＭＳ Ｐゴシック" charset="0"/>
              </a:defRPr>
            </a:lvl9pPr>
          </a:lstStyle>
          <a:p>
            <a:pPr eaLnBrk="1" hangingPunct="1">
              <a:spcBef>
                <a:spcPct val="50000"/>
              </a:spcBef>
            </a:pPr>
            <a:endParaRPr lang="en-US" sz="5400" dirty="0" smtClean="0">
              <a:solidFill>
                <a:srgbClr val="000000"/>
              </a:solidFill>
              <a:latin typeface="Albertus Medium" charset="0"/>
            </a:endParaRPr>
          </a:p>
          <a:p>
            <a:pPr eaLnBrk="1" hangingPunct="1">
              <a:spcBef>
                <a:spcPct val="50000"/>
              </a:spcBef>
            </a:pPr>
            <a:r>
              <a:rPr lang="en-US" sz="5400" dirty="0" smtClean="0">
                <a:solidFill>
                  <a:srgbClr val="000000"/>
                </a:solidFill>
                <a:latin typeface="Albertus Medium" charset="0"/>
              </a:rPr>
              <a:t>Too </a:t>
            </a:r>
            <a:r>
              <a:rPr lang="en-US" sz="5400" dirty="0">
                <a:solidFill>
                  <a:srgbClr val="000000"/>
                </a:solidFill>
                <a:latin typeface="Albertus Medium" charset="0"/>
              </a:rPr>
              <a:t>many restrictions and </a:t>
            </a:r>
            <a:r>
              <a:rPr lang="en-US" sz="5400" dirty="0" smtClean="0">
                <a:solidFill>
                  <a:srgbClr val="000000"/>
                </a:solidFill>
                <a:latin typeface="Albertus Medium" charset="0"/>
              </a:rPr>
              <a:t>you’ll </a:t>
            </a:r>
            <a:r>
              <a:rPr lang="en-US" sz="5400" dirty="0">
                <a:solidFill>
                  <a:srgbClr val="000000"/>
                </a:solidFill>
                <a:latin typeface="Albertus Medium" charset="0"/>
              </a:rPr>
              <a:t>spend too much time policing</a:t>
            </a:r>
          </a:p>
        </p:txBody>
      </p:sp>
    </p:spTree>
    <p:extLst>
      <p:ext uri="{BB962C8B-B14F-4D97-AF65-F5344CB8AC3E}">
        <p14:creationId xmlns:p14="http://schemas.microsoft.com/office/powerpoint/2010/main" val="402052242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Picture 5" descr="SHORELINE.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43068" y="685800"/>
            <a:ext cx="8672332" cy="617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3731" name="Text Box 6"/>
          <p:cNvSpPr txBox="1">
            <a:spLocks noChangeArrowheads="1"/>
          </p:cNvSpPr>
          <p:nvPr/>
        </p:nvSpPr>
        <p:spPr bwMode="auto">
          <a:xfrm>
            <a:off x="1371600" y="4876800"/>
            <a:ext cx="6400800" cy="1323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spAutoFit/>
          </a:bodyPr>
          <a:lstStyle>
            <a:lvl1pPr eaLnBrk="0" hangingPunct="0">
              <a:defRPr kumimoji="1" sz="3200" i="1">
                <a:solidFill>
                  <a:schemeClr val="tx1"/>
                </a:solidFill>
                <a:latin typeface="Arial" charset="0"/>
                <a:ea typeface="ＭＳ Ｐゴシック" charset="0"/>
                <a:cs typeface="ＭＳ Ｐゴシック" charset="0"/>
              </a:defRPr>
            </a:lvl1pPr>
            <a:lvl2pPr marL="37931725" indent="-37474525" eaLnBrk="0" hangingPunct="0">
              <a:defRPr kumimoji="1" sz="3200" i="1">
                <a:solidFill>
                  <a:schemeClr val="tx1"/>
                </a:solidFill>
                <a:latin typeface="Arial" charset="0"/>
                <a:ea typeface="ＭＳ Ｐゴシック" charset="0"/>
              </a:defRPr>
            </a:lvl2pPr>
            <a:lvl3pPr eaLnBrk="0" hangingPunct="0">
              <a:defRPr kumimoji="1" sz="3200" i="1">
                <a:solidFill>
                  <a:schemeClr val="tx1"/>
                </a:solidFill>
                <a:latin typeface="Arial" charset="0"/>
                <a:ea typeface="ＭＳ Ｐゴシック" charset="0"/>
              </a:defRPr>
            </a:lvl3pPr>
            <a:lvl4pPr eaLnBrk="0" hangingPunct="0">
              <a:defRPr kumimoji="1" sz="3200" i="1">
                <a:solidFill>
                  <a:schemeClr val="tx1"/>
                </a:solidFill>
                <a:latin typeface="Arial" charset="0"/>
                <a:ea typeface="ＭＳ Ｐゴシック" charset="0"/>
              </a:defRPr>
            </a:lvl4pPr>
            <a:lvl5pPr eaLnBrk="0" hangingPunct="0">
              <a:defRPr kumimoji="1" sz="3200" i="1">
                <a:solidFill>
                  <a:schemeClr val="tx1"/>
                </a:solidFill>
                <a:latin typeface="Arial" charset="0"/>
                <a:ea typeface="ＭＳ Ｐゴシック" charset="0"/>
              </a:defRPr>
            </a:lvl5pPr>
            <a:lvl6pPr marL="457200" eaLnBrk="0" fontAlgn="base" hangingPunct="0">
              <a:spcBef>
                <a:spcPct val="20000"/>
              </a:spcBef>
              <a:spcAft>
                <a:spcPct val="0"/>
              </a:spcAft>
              <a:defRPr kumimoji="1" sz="3200" i="1">
                <a:solidFill>
                  <a:schemeClr val="tx1"/>
                </a:solidFill>
                <a:latin typeface="Arial" charset="0"/>
                <a:ea typeface="ＭＳ Ｐゴシック" charset="0"/>
              </a:defRPr>
            </a:lvl6pPr>
            <a:lvl7pPr marL="914400" eaLnBrk="0" fontAlgn="base" hangingPunct="0">
              <a:spcBef>
                <a:spcPct val="20000"/>
              </a:spcBef>
              <a:spcAft>
                <a:spcPct val="0"/>
              </a:spcAft>
              <a:defRPr kumimoji="1" sz="3200" i="1">
                <a:solidFill>
                  <a:schemeClr val="tx1"/>
                </a:solidFill>
                <a:latin typeface="Arial" charset="0"/>
                <a:ea typeface="ＭＳ Ｐゴシック" charset="0"/>
              </a:defRPr>
            </a:lvl7pPr>
            <a:lvl8pPr marL="1371600" eaLnBrk="0" fontAlgn="base" hangingPunct="0">
              <a:spcBef>
                <a:spcPct val="20000"/>
              </a:spcBef>
              <a:spcAft>
                <a:spcPct val="0"/>
              </a:spcAft>
              <a:defRPr kumimoji="1" sz="3200" i="1">
                <a:solidFill>
                  <a:schemeClr val="tx1"/>
                </a:solidFill>
                <a:latin typeface="Arial" charset="0"/>
                <a:ea typeface="ＭＳ Ｐゴシック" charset="0"/>
              </a:defRPr>
            </a:lvl8pPr>
            <a:lvl9pPr marL="1828800" eaLnBrk="0" fontAlgn="base" hangingPunct="0">
              <a:spcBef>
                <a:spcPct val="20000"/>
              </a:spcBef>
              <a:spcAft>
                <a:spcPct val="0"/>
              </a:spcAft>
              <a:defRPr kumimoji="1" sz="3200" i="1">
                <a:solidFill>
                  <a:schemeClr val="tx1"/>
                </a:solidFill>
                <a:latin typeface="Arial" charset="0"/>
                <a:ea typeface="ＭＳ Ｐゴシック" charset="0"/>
              </a:defRPr>
            </a:lvl9pPr>
          </a:lstStyle>
          <a:p>
            <a:pPr eaLnBrk="1" hangingPunct="1">
              <a:spcBef>
                <a:spcPct val="50000"/>
              </a:spcBef>
            </a:pPr>
            <a:r>
              <a:rPr lang="en-US" sz="4000" dirty="0" smtClean="0">
                <a:solidFill>
                  <a:srgbClr val="FFFF00"/>
                </a:solidFill>
                <a:latin typeface="Albertus Medium" charset="0"/>
              </a:rPr>
              <a:t>Boundaries </a:t>
            </a:r>
            <a:r>
              <a:rPr lang="en-US" sz="4000" dirty="0">
                <a:solidFill>
                  <a:srgbClr val="FFFF00"/>
                </a:solidFill>
                <a:latin typeface="Albertus Medium" charset="0"/>
              </a:rPr>
              <a:t>may change as students grow and mature</a:t>
            </a:r>
          </a:p>
        </p:txBody>
      </p:sp>
    </p:spTree>
    <p:extLst>
      <p:ext uri="{BB962C8B-B14F-4D97-AF65-F5344CB8AC3E}">
        <p14:creationId xmlns:p14="http://schemas.microsoft.com/office/powerpoint/2010/main" val="72439898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5"/>
          <p:cNvSpPr txBox="1">
            <a:spLocks noChangeArrowheads="1"/>
          </p:cNvSpPr>
          <p:nvPr/>
        </p:nvSpPr>
        <p:spPr bwMode="auto">
          <a:xfrm>
            <a:off x="914400" y="685801"/>
            <a:ext cx="7315200" cy="709087"/>
          </a:xfrm>
          <a:prstGeom prst="rect">
            <a:avLst/>
          </a:prstGeom>
          <a:noFill/>
          <a:ln w="9525">
            <a:noFill/>
            <a:miter lim="800000"/>
            <a:headEnd/>
            <a:tailEnd/>
          </a:ln>
        </p:spPr>
        <p:txBody>
          <a:bodyPr lIns="91435" tIns="45718" rIns="91435" bIns="45718">
            <a:prstTxWarp prst="textNoShape">
              <a:avLst/>
            </a:prstTxWarp>
            <a:spAutoFit/>
          </a:bodyPr>
          <a:lstStyle/>
          <a:p>
            <a:pPr algn="ctr">
              <a:spcBef>
                <a:spcPct val="50000"/>
              </a:spcBef>
            </a:pPr>
            <a:r>
              <a:rPr lang="en-US" sz="4000" dirty="0">
                <a:solidFill>
                  <a:srgbClr val="000000"/>
                </a:solidFill>
                <a:latin typeface="Albertus Medium" pitchFamily="34" charset="0"/>
              </a:rPr>
              <a:t>Join your child online</a:t>
            </a:r>
          </a:p>
        </p:txBody>
      </p:sp>
      <p:pic>
        <p:nvPicPr>
          <p:cNvPr id="48131" name="Picture 6" descr="linkedin"/>
          <p:cNvPicPr>
            <a:picLocks noChangeAspect="1" noChangeArrowheads="1"/>
          </p:cNvPicPr>
          <p:nvPr/>
        </p:nvPicPr>
        <p:blipFill>
          <a:blip r:embed="rId3"/>
          <a:srcRect/>
          <a:stretch>
            <a:fillRect/>
          </a:stretch>
        </p:blipFill>
        <p:spPr bwMode="auto">
          <a:xfrm>
            <a:off x="1089422" y="1714500"/>
            <a:ext cx="2371725" cy="796925"/>
          </a:xfrm>
          <a:prstGeom prst="rect">
            <a:avLst/>
          </a:prstGeom>
          <a:noFill/>
          <a:ln w="9525">
            <a:noFill/>
            <a:miter lim="800000"/>
            <a:headEnd/>
            <a:tailEnd/>
          </a:ln>
        </p:spPr>
      </p:pic>
      <p:pic>
        <p:nvPicPr>
          <p:cNvPr id="48132" name="Picture 7" descr="facebook"/>
          <p:cNvPicPr>
            <a:picLocks noChangeAspect="1" noChangeArrowheads="1"/>
          </p:cNvPicPr>
          <p:nvPr/>
        </p:nvPicPr>
        <p:blipFill>
          <a:blip r:embed="rId4"/>
          <a:srcRect/>
          <a:stretch>
            <a:fillRect/>
          </a:stretch>
        </p:blipFill>
        <p:spPr bwMode="auto">
          <a:xfrm>
            <a:off x="5804297" y="2464594"/>
            <a:ext cx="2824028" cy="1339453"/>
          </a:xfrm>
          <a:prstGeom prst="rect">
            <a:avLst/>
          </a:prstGeom>
          <a:noFill/>
          <a:ln w="9525">
            <a:noFill/>
            <a:miter lim="800000"/>
            <a:headEnd/>
            <a:tailEnd/>
          </a:ln>
        </p:spPr>
      </p:pic>
      <p:pic>
        <p:nvPicPr>
          <p:cNvPr id="48133" name="Picture 8" descr="ravelry"/>
          <p:cNvPicPr>
            <a:picLocks noChangeAspect="1" noChangeArrowheads="1"/>
          </p:cNvPicPr>
          <p:nvPr/>
        </p:nvPicPr>
        <p:blipFill>
          <a:blip r:embed="rId5"/>
          <a:srcRect/>
          <a:stretch>
            <a:fillRect/>
          </a:stretch>
        </p:blipFill>
        <p:spPr bwMode="auto">
          <a:xfrm>
            <a:off x="714375" y="2893219"/>
            <a:ext cx="2971800" cy="1035050"/>
          </a:xfrm>
          <a:prstGeom prst="rect">
            <a:avLst/>
          </a:prstGeom>
          <a:noFill/>
          <a:ln w="9525">
            <a:noFill/>
            <a:miter lim="800000"/>
            <a:headEnd/>
            <a:tailEnd/>
          </a:ln>
        </p:spPr>
      </p:pic>
      <p:pic>
        <p:nvPicPr>
          <p:cNvPr id="48134" name="Picture 9" descr="flickr"/>
          <p:cNvPicPr>
            <a:picLocks noChangeAspect="1" noChangeArrowheads="1"/>
          </p:cNvPicPr>
          <p:nvPr/>
        </p:nvPicPr>
        <p:blipFill>
          <a:blip r:embed="rId6"/>
          <a:srcRect/>
          <a:stretch>
            <a:fillRect/>
          </a:stretch>
        </p:blipFill>
        <p:spPr bwMode="auto">
          <a:xfrm>
            <a:off x="4143375" y="5357813"/>
            <a:ext cx="2238375" cy="1108075"/>
          </a:xfrm>
          <a:prstGeom prst="rect">
            <a:avLst/>
          </a:prstGeom>
          <a:noFill/>
          <a:ln w="9525">
            <a:noFill/>
            <a:miter lim="800000"/>
            <a:headEnd/>
            <a:tailEnd/>
          </a:ln>
        </p:spPr>
      </p:pic>
      <p:pic>
        <p:nvPicPr>
          <p:cNvPr id="48135" name="Picture 6" descr="skype.jpg"/>
          <p:cNvPicPr>
            <a:picLocks noChangeAspect="1"/>
          </p:cNvPicPr>
          <p:nvPr/>
        </p:nvPicPr>
        <p:blipFill>
          <a:blip r:embed="rId7"/>
          <a:srcRect/>
          <a:stretch>
            <a:fillRect/>
          </a:stretch>
        </p:blipFill>
        <p:spPr bwMode="auto">
          <a:xfrm>
            <a:off x="1464469" y="4286250"/>
            <a:ext cx="2116138" cy="2116138"/>
          </a:xfrm>
          <a:prstGeom prst="rect">
            <a:avLst/>
          </a:prstGeom>
          <a:noFill/>
          <a:ln w="9525">
            <a:noFill/>
            <a:miter lim="800000"/>
            <a:headEnd/>
            <a:tailEnd/>
          </a:ln>
        </p:spPr>
      </p:pic>
      <p:pic>
        <p:nvPicPr>
          <p:cNvPr id="8" name="Picture 7"/>
          <p:cNvPicPr>
            <a:picLocks noChangeAspect="1"/>
          </p:cNvPicPr>
          <p:nvPr/>
        </p:nvPicPr>
        <p:blipFill>
          <a:blip r:embed="rId8"/>
          <a:stretch>
            <a:fillRect/>
          </a:stretch>
        </p:blipFill>
        <p:spPr>
          <a:xfrm>
            <a:off x="4304109" y="1446610"/>
            <a:ext cx="3804047" cy="901898"/>
          </a:xfrm>
          <a:prstGeom prst="rect">
            <a:avLst/>
          </a:prstGeom>
        </p:spPr>
      </p:pic>
      <p:pic>
        <p:nvPicPr>
          <p:cNvPr id="9" name="Picture 8"/>
          <p:cNvPicPr>
            <a:picLocks noChangeAspect="1"/>
          </p:cNvPicPr>
          <p:nvPr/>
        </p:nvPicPr>
        <p:blipFill>
          <a:blip r:embed="rId9"/>
          <a:stretch>
            <a:fillRect/>
          </a:stretch>
        </p:blipFill>
        <p:spPr>
          <a:xfrm>
            <a:off x="3982641" y="3161110"/>
            <a:ext cx="1504177" cy="1393031"/>
          </a:xfrm>
          <a:prstGeom prst="rect">
            <a:avLst/>
          </a:prstGeom>
        </p:spPr>
      </p:pic>
      <p:pic>
        <p:nvPicPr>
          <p:cNvPr id="10" name="Picture 9"/>
          <p:cNvPicPr>
            <a:picLocks noChangeAspect="1"/>
          </p:cNvPicPr>
          <p:nvPr/>
        </p:nvPicPr>
        <p:blipFill>
          <a:blip r:embed="rId10"/>
          <a:stretch>
            <a:fillRect/>
          </a:stretch>
        </p:blipFill>
        <p:spPr>
          <a:xfrm>
            <a:off x="6286500" y="3964782"/>
            <a:ext cx="2527102" cy="1206974"/>
          </a:xfrm>
          <a:prstGeom prst="rect">
            <a:avLst/>
          </a:prstGeom>
        </p:spPr>
      </p:pic>
    </p:spTree>
    <p:extLst>
      <p:ext uri="{BB962C8B-B14F-4D97-AF65-F5344CB8AC3E}">
        <p14:creationId xmlns:p14="http://schemas.microsoft.com/office/powerpoint/2010/main" val="411022146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 Box 5"/>
          <p:cNvSpPr txBox="1">
            <a:spLocks noChangeArrowheads="1"/>
          </p:cNvSpPr>
          <p:nvPr/>
        </p:nvSpPr>
        <p:spPr bwMode="auto">
          <a:xfrm>
            <a:off x="4036219" y="535781"/>
            <a:ext cx="5107781" cy="2867730"/>
          </a:xfrm>
          <a:prstGeom prst="rect">
            <a:avLst/>
          </a:prstGeom>
          <a:noFill/>
          <a:ln w="9525">
            <a:noFill/>
            <a:miter lim="800000"/>
            <a:headEnd/>
            <a:tailEnd/>
          </a:ln>
        </p:spPr>
        <p:txBody>
          <a:bodyPr wrap="square" lIns="91435" tIns="45718" rIns="91435" bIns="45718">
            <a:prstTxWarp prst="textNoShape">
              <a:avLst/>
            </a:prstTxWarp>
            <a:spAutoFit/>
          </a:bodyPr>
          <a:lstStyle/>
          <a:p>
            <a:pPr>
              <a:spcBef>
                <a:spcPct val="50000"/>
              </a:spcBef>
            </a:pPr>
            <a:endParaRPr lang="en-US" sz="4400" b="1" dirty="0">
              <a:latin typeface="Albertus Medium" pitchFamily="34" charset="0"/>
            </a:endParaRPr>
          </a:p>
          <a:p>
            <a:pPr>
              <a:spcBef>
                <a:spcPct val="50000"/>
              </a:spcBef>
            </a:pPr>
            <a:r>
              <a:rPr lang="en-US" sz="4600" b="1" dirty="0" err="1">
                <a:solidFill>
                  <a:srgbClr val="000000"/>
                </a:solidFill>
                <a:latin typeface="Albertus Medium" pitchFamily="34" charset="0"/>
              </a:rPr>
              <a:t>Cyberbullying</a:t>
            </a:r>
            <a:endParaRPr lang="en-US" sz="4600" b="1" dirty="0">
              <a:solidFill>
                <a:srgbClr val="000000"/>
              </a:solidFill>
              <a:latin typeface="Albertus Medium" pitchFamily="34" charset="0"/>
            </a:endParaRPr>
          </a:p>
          <a:p>
            <a:pPr>
              <a:spcBef>
                <a:spcPct val="50000"/>
              </a:spcBef>
            </a:pPr>
            <a:endParaRPr lang="en-US" sz="4400" dirty="0">
              <a:latin typeface="Albertus Medium" pitchFamily="34" charset="0"/>
            </a:endParaRPr>
          </a:p>
        </p:txBody>
      </p:sp>
      <p:sp>
        <p:nvSpPr>
          <p:cNvPr id="5" name="Rectangle 4"/>
          <p:cNvSpPr/>
          <p:nvPr/>
        </p:nvSpPr>
        <p:spPr>
          <a:xfrm>
            <a:off x="392906" y="3857625"/>
            <a:ext cx="8751094" cy="2661787"/>
          </a:xfrm>
          <a:prstGeom prst="rect">
            <a:avLst/>
          </a:prstGeom>
        </p:spPr>
        <p:txBody>
          <a:bodyPr wrap="square" lIns="64291" tIns="32146" rIns="64291" bIns="32146">
            <a:spAutoFit/>
          </a:bodyPr>
          <a:lstStyle/>
          <a:p>
            <a:r>
              <a:rPr lang="en-US" sz="3400" dirty="0">
                <a:solidFill>
                  <a:srgbClr val="000000"/>
                </a:solidFill>
                <a:latin typeface="Arial"/>
                <a:cs typeface="Arial"/>
              </a:rPr>
              <a:t>Any behavior by students that willfully and repeatedly demeans or harasses a person or persons through electronic means (using information or devices such as texting/instant messaging, site postings, photos, or video). </a:t>
            </a:r>
          </a:p>
        </p:txBody>
      </p:sp>
      <p:pic>
        <p:nvPicPr>
          <p:cNvPr id="6" name="Picture 4" descr="CyberBully_larg.jpg"/>
          <p:cNvPicPr>
            <a:picLocks noChangeAspect="1"/>
          </p:cNvPicPr>
          <p:nvPr/>
        </p:nvPicPr>
        <p:blipFill>
          <a:blip r:embed="rId3"/>
          <a:srcRect/>
          <a:stretch>
            <a:fillRect/>
          </a:stretch>
        </p:blipFill>
        <p:spPr bwMode="auto">
          <a:xfrm>
            <a:off x="228600" y="762000"/>
            <a:ext cx="3545660" cy="3175674"/>
          </a:xfrm>
          <a:prstGeom prst="rect">
            <a:avLst/>
          </a:prstGeom>
          <a:noFill/>
          <a:ln w="9525">
            <a:noFill/>
            <a:miter lim="800000"/>
            <a:headEnd/>
            <a:tailEnd/>
          </a:ln>
        </p:spPr>
      </p:pic>
    </p:spTree>
    <p:extLst>
      <p:ext uri="{BB962C8B-B14F-4D97-AF65-F5344CB8AC3E}">
        <p14:creationId xmlns:p14="http://schemas.microsoft.com/office/powerpoint/2010/main" val="237197387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 Box 5"/>
          <p:cNvSpPr txBox="1">
            <a:spLocks noChangeArrowheads="1"/>
          </p:cNvSpPr>
          <p:nvPr/>
        </p:nvSpPr>
        <p:spPr bwMode="auto">
          <a:xfrm>
            <a:off x="3821906" y="1"/>
            <a:ext cx="4597003" cy="1796524"/>
          </a:xfrm>
          <a:prstGeom prst="rect">
            <a:avLst/>
          </a:prstGeom>
          <a:noFill/>
          <a:ln w="9525">
            <a:noFill/>
            <a:miter lim="800000"/>
            <a:headEnd/>
            <a:tailEnd/>
          </a:ln>
        </p:spPr>
        <p:txBody>
          <a:bodyPr wrap="square" lIns="91435" tIns="45718" rIns="91435" bIns="45718">
            <a:prstTxWarp prst="textNoShape">
              <a:avLst/>
            </a:prstTxWarp>
            <a:spAutoFit/>
          </a:bodyPr>
          <a:lstStyle/>
          <a:p>
            <a:pPr>
              <a:spcBef>
                <a:spcPct val="50000"/>
              </a:spcBef>
            </a:pPr>
            <a:endParaRPr lang="en-US" sz="4400" b="1" dirty="0">
              <a:latin typeface="Albertus Medium" pitchFamily="34" charset="0"/>
            </a:endParaRPr>
          </a:p>
          <a:p>
            <a:pPr>
              <a:spcBef>
                <a:spcPct val="50000"/>
              </a:spcBef>
            </a:pPr>
            <a:endParaRPr lang="en-US" sz="4400" dirty="0">
              <a:latin typeface="Albertus Medium" pitchFamily="34" charset="0"/>
            </a:endParaRPr>
          </a:p>
        </p:txBody>
      </p:sp>
      <p:sp>
        <p:nvSpPr>
          <p:cNvPr id="6" name="Rectangle 5"/>
          <p:cNvSpPr/>
          <p:nvPr/>
        </p:nvSpPr>
        <p:spPr>
          <a:xfrm>
            <a:off x="152400" y="762000"/>
            <a:ext cx="8572500" cy="3942905"/>
          </a:xfrm>
          <a:prstGeom prst="rect">
            <a:avLst/>
          </a:prstGeom>
        </p:spPr>
        <p:txBody>
          <a:bodyPr wrap="square" lIns="64291" tIns="32146" rIns="64291" bIns="32146">
            <a:spAutoFit/>
          </a:bodyPr>
          <a:lstStyle/>
          <a:p>
            <a:pPr algn="l"/>
            <a:r>
              <a:rPr lang="en-US" sz="3800" dirty="0">
                <a:solidFill>
                  <a:srgbClr val="000000"/>
                </a:solidFill>
                <a:latin typeface="Arial"/>
                <a:cs typeface="Arial"/>
              </a:rPr>
              <a:t>32% of teens report they have been targets of a range of annoying and potentially menacing online activities (girls more than boys and those who are posting online more).</a:t>
            </a:r>
          </a:p>
          <a:p>
            <a:pPr algn="l"/>
            <a:r>
              <a:rPr lang="en-US" sz="3800" dirty="0">
                <a:solidFill>
                  <a:srgbClr val="000000"/>
                </a:solidFill>
                <a:latin typeface="Arial"/>
                <a:cs typeface="Arial"/>
              </a:rPr>
              <a:t>					</a:t>
            </a:r>
            <a:r>
              <a:rPr lang="en-US" sz="3800" dirty="0" smtClean="0">
                <a:solidFill>
                  <a:srgbClr val="000000"/>
                </a:solidFill>
                <a:latin typeface="Arial"/>
                <a:cs typeface="Arial"/>
              </a:rPr>
              <a:t>         However</a:t>
            </a:r>
            <a:r>
              <a:rPr lang="en-US" sz="3800" dirty="0">
                <a:solidFill>
                  <a:srgbClr val="000000"/>
                </a:solidFill>
                <a:latin typeface="Arial"/>
                <a:cs typeface="Arial"/>
              </a:rPr>
              <a:t>…</a:t>
            </a:r>
          </a:p>
          <a:p>
            <a:pPr algn="l"/>
            <a:endParaRPr lang="en-US" dirty="0"/>
          </a:p>
        </p:txBody>
      </p:sp>
      <p:sp>
        <p:nvSpPr>
          <p:cNvPr id="7" name="Rectangle 6"/>
          <p:cNvSpPr/>
          <p:nvPr/>
        </p:nvSpPr>
        <p:spPr>
          <a:xfrm>
            <a:off x="152400" y="4714875"/>
            <a:ext cx="8991600" cy="2127023"/>
          </a:xfrm>
          <a:prstGeom prst="rect">
            <a:avLst/>
          </a:prstGeom>
        </p:spPr>
        <p:txBody>
          <a:bodyPr wrap="square" lIns="64291" tIns="32146" rIns="64291" bIns="32146">
            <a:spAutoFit/>
          </a:bodyPr>
          <a:lstStyle/>
          <a:p>
            <a:r>
              <a:rPr lang="en-US" sz="3800" dirty="0">
                <a:solidFill>
                  <a:srgbClr val="000000"/>
                </a:solidFill>
                <a:latin typeface="Arial"/>
                <a:cs typeface="Arial"/>
              </a:rPr>
              <a:t>67%, said that bullying and harassment happens more offline than online. </a:t>
            </a:r>
            <a:endParaRPr lang="en-US" sz="3800" dirty="0" smtClean="0">
              <a:solidFill>
                <a:srgbClr val="000000"/>
              </a:solidFill>
              <a:latin typeface="Arial"/>
              <a:cs typeface="Arial"/>
            </a:endParaRPr>
          </a:p>
          <a:p>
            <a:endParaRPr lang="en-US" sz="3800" dirty="0">
              <a:solidFill>
                <a:srgbClr val="000000"/>
              </a:solidFill>
              <a:latin typeface="Arial"/>
              <a:cs typeface="Arial"/>
            </a:endParaRPr>
          </a:p>
          <a:p>
            <a:r>
              <a:rPr lang="en-US" sz="2000" dirty="0">
                <a:solidFill>
                  <a:srgbClr val="000000"/>
                </a:solidFill>
                <a:latin typeface="Arial"/>
                <a:cs typeface="Arial"/>
              </a:rPr>
              <a:t>(From the 2009 Pew Internet Report)</a:t>
            </a:r>
          </a:p>
        </p:txBody>
      </p:sp>
    </p:spTree>
    <p:extLst>
      <p:ext uri="{BB962C8B-B14F-4D97-AF65-F5344CB8AC3E}">
        <p14:creationId xmlns:p14="http://schemas.microsoft.com/office/powerpoint/2010/main" val="360419717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 Box 5"/>
          <p:cNvSpPr txBox="1">
            <a:spLocks noChangeArrowheads="1"/>
          </p:cNvSpPr>
          <p:nvPr/>
        </p:nvSpPr>
        <p:spPr bwMode="auto">
          <a:xfrm>
            <a:off x="1196578" y="2946797"/>
            <a:ext cx="6934200" cy="4534052"/>
          </a:xfrm>
          <a:prstGeom prst="rect">
            <a:avLst/>
          </a:prstGeom>
          <a:noFill/>
          <a:ln w="9525">
            <a:noFill/>
            <a:miter lim="800000"/>
            <a:headEnd/>
            <a:tailEnd/>
          </a:ln>
        </p:spPr>
        <p:txBody>
          <a:bodyPr wrap="square" lIns="91435" tIns="45718" rIns="91435" bIns="45718">
            <a:prstTxWarp prst="textNoShape">
              <a:avLst/>
            </a:prstTxWarp>
            <a:spAutoFit/>
          </a:bodyPr>
          <a:lstStyle/>
          <a:p>
            <a:pPr>
              <a:spcBef>
                <a:spcPct val="50000"/>
              </a:spcBef>
            </a:pPr>
            <a:r>
              <a:rPr lang="en-US" sz="3400" dirty="0">
                <a:solidFill>
                  <a:srgbClr val="000000"/>
                </a:solidFill>
                <a:latin typeface="Arial"/>
                <a:cs typeface="Arial"/>
              </a:rPr>
              <a:t>Listen, ask questions</a:t>
            </a:r>
          </a:p>
          <a:p>
            <a:pPr>
              <a:spcBef>
                <a:spcPct val="50000"/>
              </a:spcBef>
            </a:pPr>
            <a:r>
              <a:rPr lang="en-US" sz="3400" dirty="0">
                <a:solidFill>
                  <a:srgbClr val="000000"/>
                </a:solidFill>
                <a:latin typeface="Arial"/>
                <a:cs typeface="Arial"/>
              </a:rPr>
              <a:t>See for yourself</a:t>
            </a:r>
          </a:p>
          <a:p>
            <a:pPr>
              <a:spcBef>
                <a:spcPct val="50000"/>
              </a:spcBef>
            </a:pPr>
            <a:r>
              <a:rPr lang="en-US" sz="3400" dirty="0">
                <a:solidFill>
                  <a:srgbClr val="000000"/>
                </a:solidFill>
                <a:latin typeface="Arial"/>
                <a:cs typeface="Arial"/>
              </a:rPr>
              <a:t>Keep a copy</a:t>
            </a:r>
          </a:p>
          <a:p>
            <a:pPr>
              <a:spcBef>
                <a:spcPct val="50000"/>
              </a:spcBef>
            </a:pPr>
            <a:r>
              <a:rPr lang="en-US" sz="3400" dirty="0">
                <a:solidFill>
                  <a:srgbClr val="000000"/>
                </a:solidFill>
                <a:latin typeface="Arial"/>
                <a:cs typeface="Arial"/>
              </a:rPr>
              <a:t>Contact school, authorities, service provider</a:t>
            </a:r>
          </a:p>
          <a:p>
            <a:pPr>
              <a:spcBef>
                <a:spcPct val="50000"/>
              </a:spcBef>
            </a:pPr>
            <a:endParaRPr lang="en-US" sz="4000" dirty="0">
              <a:solidFill>
                <a:srgbClr val="FFFF00"/>
              </a:solidFill>
              <a:latin typeface="Albertus Medium" pitchFamily="34" charset="0"/>
            </a:endParaRPr>
          </a:p>
        </p:txBody>
      </p:sp>
      <p:sp>
        <p:nvSpPr>
          <p:cNvPr id="4" name="TextBox 3"/>
          <p:cNvSpPr txBox="1"/>
          <p:nvPr/>
        </p:nvSpPr>
        <p:spPr>
          <a:xfrm>
            <a:off x="1089422" y="535782"/>
            <a:ext cx="6911578" cy="2207335"/>
          </a:xfrm>
          <a:prstGeom prst="rect">
            <a:avLst/>
          </a:prstGeom>
          <a:noFill/>
        </p:spPr>
        <p:txBody>
          <a:bodyPr wrap="square" lIns="64291" tIns="32146" rIns="64291" bIns="32146" rtlCol="0">
            <a:spAutoFit/>
          </a:bodyPr>
          <a:lstStyle/>
          <a:p>
            <a:pPr algn="ctr">
              <a:spcBef>
                <a:spcPct val="50000"/>
              </a:spcBef>
            </a:pPr>
            <a:r>
              <a:rPr lang="en-US" sz="3800" u="sng" dirty="0">
                <a:solidFill>
                  <a:srgbClr val="000000"/>
                </a:solidFill>
                <a:latin typeface="Arial"/>
                <a:cs typeface="Arial"/>
              </a:rPr>
              <a:t>CYBERBULLYING</a:t>
            </a:r>
          </a:p>
          <a:p>
            <a:pPr>
              <a:spcBef>
                <a:spcPct val="50000"/>
              </a:spcBef>
            </a:pPr>
            <a:r>
              <a:rPr lang="en-US" sz="3400" dirty="0">
                <a:solidFill>
                  <a:srgbClr val="000000"/>
                </a:solidFill>
                <a:latin typeface="Arial"/>
                <a:cs typeface="Arial"/>
              </a:rPr>
              <a:t>Can happen 24/7</a:t>
            </a:r>
          </a:p>
          <a:p>
            <a:pPr>
              <a:spcBef>
                <a:spcPct val="50000"/>
              </a:spcBef>
            </a:pPr>
            <a:r>
              <a:rPr lang="en-US" sz="3400" dirty="0">
                <a:solidFill>
                  <a:srgbClr val="000000"/>
                </a:solidFill>
                <a:latin typeface="Arial"/>
                <a:cs typeface="Arial"/>
              </a:rPr>
              <a:t>Texts, Facebook, IMs, Photos, etc. </a:t>
            </a:r>
          </a:p>
        </p:txBody>
      </p:sp>
    </p:spTree>
    <p:extLst>
      <p:ext uri="{BB962C8B-B14F-4D97-AF65-F5344CB8AC3E}">
        <p14:creationId xmlns:p14="http://schemas.microsoft.com/office/powerpoint/2010/main" val="238217039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143000"/>
            <a:ext cx="7772400" cy="1143000"/>
          </a:xfrm>
        </p:spPr>
        <p:txBody>
          <a:bodyPr/>
          <a:lstStyle/>
          <a:p>
            <a:r>
              <a:rPr lang="en-US" sz="5000" dirty="0" smtClean="0"/>
              <a:t>Freshman Parent Tips</a:t>
            </a:r>
            <a:endParaRPr lang="en-US" sz="5000" dirty="0"/>
          </a:p>
        </p:txBody>
      </p:sp>
      <p:sp>
        <p:nvSpPr>
          <p:cNvPr id="3" name="Content Placeholder 2"/>
          <p:cNvSpPr>
            <a:spLocks noGrp="1"/>
          </p:cNvSpPr>
          <p:nvPr>
            <p:ph idx="1"/>
          </p:nvPr>
        </p:nvSpPr>
        <p:spPr>
          <a:xfrm>
            <a:off x="685800" y="2514600"/>
            <a:ext cx="7772400" cy="3581400"/>
          </a:xfrm>
        </p:spPr>
        <p:txBody>
          <a:bodyPr/>
          <a:lstStyle/>
          <a:p>
            <a:r>
              <a:rPr lang="en-US" sz="4800" dirty="0" smtClean="0"/>
              <a:t>Listen</a:t>
            </a:r>
          </a:p>
          <a:p>
            <a:r>
              <a:rPr lang="en-US" sz="4800" dirty="0" smtClean="0"/>
              <a:t>Stay Connected</a:t>
            </a:r>
          </a:p>
          <a:p>
            <a:r>
              <a:rPr lang="en-US" sz="4800" dirty="0" smtClean="0"/>
              <a:t>Support</a:t>
            </a:r>
          </a:p>
          <a:p>
            <a:endParaRPr lang="en-US" dirty="0"/>
          </a:p>
        </p:txBody>
      </p:sp>
    </p:spTree>
  </p:cSld>
  <p:clrMapOvr>
    <a:masterClrMapping/>
  </p:clrMapOvr>
  <mc:AlternateContent xmlns:mc="http://schemas.openxmlformats.org/markup-compatibility/2006" xmlns:mp="http://schemas.microsoft.com/office/mac/powerpoint/2008/main">
    <mc:Choice Requires="mp">
      <p:transition xmlns:p14="http://schemas.microsoft.com/office/powerpoint/2010/main" spd="slow">
        <p14:prism dir="r"/>
      </p:transition>
    </mc:Choice>
    <mc:Fallback xmlns="" xmlns:mv="urn:schemas-microsoft-com:mac:vml">
      <p:transition spd="slow">
        <p:cover dir="r"/>
      </p:transition>
    </mc:Fallback>
  </mc:AlternateContent>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321469"/>
            <a:ext cx="9144000" cy="7820890"/>
          </a:xfrm>
          <a:prstGeom prst="rect">
            <a:avLst/>
          </a:prstGeom>
        </p:spPr>
        <p:txBody>
          <a:bodyPr wrap="square" lIns="64291" tIns="32146" rIns="64291" bIns="32146">
            <a:spAutoFit/>
          </a:bodyPr>
          <a:lstStyle/>
          <a:p>
            <a:endParaRPr lang="en-US" sz="3100" dirty="0" smtClean="0">
              <a:solidFill>
                <a:srgbClr val="FFFF00"/>
              </a:solidFill>
              <a:latin typeface="Arial"/>
              <a:cs typeface="Arial"/>
            </a:endParaRPr>
          </a:p>
          <a:p>
            <a:r>
              <a:rPr lang="en-US" sz="3100" dirty="0" smtClean="0">
                <a:solidFill>
                  <a:srgbClr val="000000"/>
                </a:solidFill>
                <a:latin typeface="Arial"/>
                <a:cs typeface="Arial"/>
              </a:rPr>
              <a:t>Of </a:t>
            </a:r>
            <a:r>
              <a:rPr lang="en-US" sz="3100" dirty="0">
                <a:solidFill>
                  <a:srgbClr val="000000"/>
                </a:solidFill>
                <a:latin typeface="Arial"/>
                <a:cs typeface="Arial"/>
              </a:rPr>
              <a:t>the 75% of teens who have cell phones:</a:t>
            </a:r>
          </a:p>
          <a:p>
            <a:endParaRPr lang="en-US" sz="3100" dirty="0">
              <a:solidFill>
                <a:srgbClr val="000000"/>
              </a:solidFill>
              <a:latin typeface="Arial"/>
              <a:cs typeface="Arial"/>
            </a:endParaRPr>
          </a:p>
          <a:p>
            <a:pPr algn="l">
              <a:buFont typeface="Arial"/>
              <a:buChar char="•"/>
            </a:pPr>
            <a:r>
              <a:rPr lang="en-US" sz="3100" dirty="0">
                <a:solidFill>
                  <a:srgbClr val="000000"/>
                </a:solidFill>
                <a:latin typeface="Arial"/>
                <a:cs typeface="Arial"/>
              </a:rPr>
              <a:t> 83% use their phones to take pictures.</a:t>
            </a:r>
          </a:p>
          <a:p>
            <a:pPr algn="l">
              <a:buFont typeface="Arial"/>
              <a:buChar char="•"/>
            </a:pPr>
            <a:r>
              <a:rPr lang="en-US" sz="3100" dirty="0">
                <a:solidFill>
                  <a:srgbClr val="000000"/>
                </a:solidFill>
                <a:latin typeface="Arial"/>
                <a:cs typeface="Arial"/>
              </a:rPr>
              <a:t> 64% share pictures with others.</a:t>
            </a:r>
          </a:p>
          <a:p>
            <a:pPr algn="l">
              <a:buFont typeface="Arial"/>
              <a:buChar char="•"/>
            </a:pPr>
            <a:r>
              <a:rPr lang="en-US" sz="3100" dirty="0">
                <a:solidFill>
                  <a:srgbClr val="000000"/>
                </a:solidFill>
                <a:latin typeface="Arial"/>
                <a:cs typeface="Arial"/>
              </a:rPr>
              <a:t> 60% play music on their phones.</a:t>
            </a:r>
          </a:p>
          <a:p>
            <a:pPr algn="l">
              <a:buFont typeface="Arial"/>
              <a:buChar char="•"/>
            </a:pPr>
            <a:r>
              <a:rPr lang="en-US" sz="3100" dirty="0">
                <a:solidFill>
                  <a:srgbClr val="000000"/>
                </a:solidFill>
                <a:latin typeface="Arial"/>
                <a:cs typeface="Arial"/>
              </a:rPr>
              <a:t> 54% text daily</a:t>
            </a:r>
          </a:p>
          <a:p>
            <a:pPr algn="l">
              <a:buFont typeface="Arial"/>
              <a:buChar char="•"/>
            </a:pPr>
            <a:r>
              <a:rPr lang="en-US" sz="3100" dirty="0">
                <a:solidFill>
                  <a:srgbClr val="000000"/>
                </a:solidFill>
                <a:latin typeface="Arial"/>
                <a:cs typeface="Arial"/>
              </a:rPr>
              <a:t> 46% play games on their phones.</a:t>
            </a:r>
          </a:p>
          <a:p>
            <a:pPr algn="l">
              <a:buFont typeface="Arial"/>
              <a:buChar char="•"/>
            </a:pPr>
            <a:r>
              <a:rPr lang="en-US" sz="3100" dirty="0">
                <a:solidFill>
                  <a:srgbClr val="000000"/>
                </a:solidFill>
                <a:latin typeface="Arial"/>
                <a:cs typeface="Arial"/>
              </a:rPr>
              <a:t> 32% exchange videos on their phones.</a:t>
            </a:r>
          </a:p>
          <a:p>
            <a:pPr algn="l">
              <a:buFont typeface="Arial"/>
              <a:buChar char="•"/>
            </a:pPr>
            <a:r>
              <a:rPr lang="en-US" sz="3100" dirty="0">
                <a:solidFill>
                  <a:srgbClr val="000000"/>
                </a:solidFill>
                <a:latin typeface="Arial"/>
                <a:cs typeface="Arial"/>
              </a:rPr>
              <a:t> 31% exchange instant messages on their phones.</a:t>
            </a:r>
          </a:p>
          <a:p>
            <a:pPr algn="l">
              <a:buFont typeface="Arial"/>
              <a:buChar char="•"/>
            </a:pPr>
            <a:r>
              <a:rPr lang="en-US" sz="3100" dirty="0" smtClean="0">
                <a:solidFill>
                  <a:srgbClr val="000000"/>
                </a:solidFill>
                <a:latin typeface="Arial"/>
                <a:cs typeface="Arial"/>
              </a:rPr>
              <a:t> 23</a:t>
            </a:r>
            <a:r>
              <a:rPr lang="en-US" sz="3100" dirty="0">
                <a:solidFill>
                  <a:srgbClr val="000000"/>
                </a:solidFill>
                <a:latin typeface="Arial"/>
                <a:cs typeface="Arial"/>
              </a:rPr>
              <a:t>% access social networking sites on their phones</a:t>
            </a:r>
            <a:r>
              <a:rPr lang="en-US" sz="3100" dirty="0" smtClean="0">
                <a:solidFill>
                  <a:srgbClr val="000000"/>
                </a:solidFill>
                <a:latin typeface="Arial"/>
                <a:cs typeface="Arial"/>
              </a:rPr>
              <a:t>.</a:t>
            </a:r>
          </a:p>
          <a:p>
            <a:pPr algn="l">
              <a:buFont typeface="Arial"/>
              <a:buChar char="•"/>
            </a:pPr>
            <a:endParaRPr lang="en-US" sz="3100" dirty="0" smtClean="0">
              <a:solidFill>
                <a:srgbClr val="000000"/>
              </a:solidFill>
              <a:latin typeface="Arial"/>
              <a:cs typeface="Arial"/>
            </a:endParaRPr>
          </a:p>
          <a:p>
            <a:r>
              <a:rPr lang="en-US" sz="2000" dirty="0" smtClean="0">
                <a:solidFill>
                  <a:srgbClr val="000000"/>
                </a:solidFill>
                <a:latin typeface="Arial"/>
                <a:cs typeface="Arial"/>
              </a:rPr>
              <a:t>(From </a:t>
            </a:r>
            <a:r>
              <a:rPr lang="en-US" sz="2000" dirty="0">
                <a:solidFill>
                  <a:srgbClr val="000000"/>
                </a:solidFill>
                <a:latin typeface="Arial"/>
                <a:cs typeface="Arial"/>
              </a:rPr>
              <a:t>the 2009 Pew Internet Report)</a:t>
            </a:r>
          </a:p>
          <a:p>
            <a:pPr algn="l">
              <a:buFont typeface="Arial"/>
              <a:buChar char="•"/>
            </a:pPr>
            <a:endParaRPr lang="en-US" sz="3100" dirty="0">
              <a:solidFill>
                <a:srgbClr val="000000"/>
              </a:solidFill>
              <a:latin typeface="Arial"/>
              <a:cs typeface="Arial"/>
            </a:endParaRPr>
          </a:p>
          <a:p>
            <a:pPr algn="l">
              <a:buFont typeface="Arial"/>
              <a:buChar char="•"/>
            </a:pPr>
            <a:endParaRPr lang="en-US" sz="2500" dirty="0"/>
          </a:p>
          <a:p>
            <a:pPr algn="l"/>
            <a:endParaRPr lang="en-US" sz="2500" dirty="0"/>
          </a:p>
        </p:txBody>
      </p:sp>
    </p:spTree>
    <p:extLst>
      <p:ext uri="{BB962C8B-B14F-4D97-AF65-F5344CB8AC3E}">
        <p14:creationId xmlns:p14="http://schemas.microsoft.com/office/powerpoint/2010/main" val="137330516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714385699_754b6e978f.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871" y="609600"/>
            <a:ext cx="4881562" cy="3431595"/>
          </a:xfrm>
          <a:prstGeom prst="rect">
            <a:avLst/>
          </a:prstGeom>
        </p:spPr>
      </p:pic>
      <p:sp>
        <p:nvSpPr>
          <p:cNvPr id="3" name="Rectangle 2"/>
          <p:cNvSpPr/>
          <p:nvPr/>
        </p:nvSpPr>
        <p:spPr>
          <a:xfrm>
            <a:off x="0" y="4232672"/>
            <a:ext cx="9125723" cy="2142413"/>
          </a:xfrm>
          <a:prstGeom prst="rect">
            <a:avLst/>
          </a:prstGeom>
        </p:spPr>
        <p:txBody>
          <a:bodyPr wrap="square" lIns="64291" tIns="32146" rIns="64291" bIns="32146">
            <a:spAutoFit/>
          </a:bodyPr>
          <a:lstStyle/>
          <a:p>
            <a:r>
              <a:rPr lang="en-US" sz="3400" dirty="0">
                <a:solidFill>
                  <a:srgbClr val="000000"/>
                </a:solidFill>
              </a:rPr>
              <a:t>What students put online becomes part of their indelible “Digital Footprint</a:t>
            </a:r>
            <a:r>
              <a:rPr lang="en-US" sz="3400" dirty="0" smtClean="0">
                <a:solidFill>
                  <a:srgbClr val="000000"/>
                </a:solidFill>
              </a:rPr>
              <a:t>”.</a:t>
            </a:r>
            <a:endParaRPr lang="en-US" sz="3400" dirty="0">
              <a:solidFill>
                <a:srgbClr val="000000"/>
              </a:solidFill>
            </a:endParaRPr>
          </a:p>
          <a:p>
            <a:r>
              <a:rPr lang="en-US" sz="3400" dirty="0">
                <a:solidFill>
                  <a:srgbClr val="000000"/>
                </a:solidFill>
              </a:rPr>
              <a:t>What are your expectations about what is appropriate for your student to share? </a:t>
            </a:r>
          </a:p>
        </p:txBody>
      </p:sp>
    </p:spTree>
    <p:extLst>
      <p:ext uri="{BB962C8B-B14F-4D97-AF65-F5344CB8AC3E}">
        <p14:creationId xmlns:p14="http://schemas.microsoft.com/office/powerpoint/2010/main" val="140050036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5911453" y="696515"/>
            <a:ext cx="2868491" cy="2357438"/>
          </a:xfrm>
          <a:prstGeom prst="rect">
            <a:avLst/>
          </a:prstGeom>
        </p:spPr>
      </p:pic>
      <p:sp>
        <p:nvSpPr>
          <p:cNvPr id="6" name="Rectangle 5"/>
          <p:cNvSpPr/>
          <p:nvPr/>
        </p:nvSpPr>
        <p:spPr>
          <a:xfrm>
            <a:off x="178594" y="857250"/>
            <a:ext cx="5393531" cy="2012570"/>
          </a:xfrm>
          <a:prstGeom prst="rect">
            <a:avLst/>
          </a:prstGeom>
        </p:spPr>
        <p:txBody>
          <a:bodyPr wrap="square" lIns="64291" tIns="32146" rIns="64291" bIns="32146">
            <a:spAutoFit/>
          </a:bodyPr>
          <a:lstStyle/>
          <a:p>
            <a:pPr>
              <a:spcBef>
                <a:spcPct val="50000"/>
              </a:spcBef>
            </a:pPr>
            <a:r>
              <a:rPr lang="en-US" sz="4200" dirty="0">
                <a:solidFill>
                  <a:srgbClr val="000000"/>
                </a:solidFill>
                <a:latin typeface="Albertus Medium" pitchFamily="34" charset="0"/>
              </a:rPr>
              <a:t>What kind of photos is your student sharing with others? </a:t>
            </a:r>
          </a:p>
        </p:txBody>
      </p:sp>
      <p:sp>
        <p:nvSpPr>
          <p:cNvPr id="7" name="TextBox 6"/>
          <p:cNvSpPr txBox="1"/>
          <p:nvPr/>
        </p:nvSpPr>
        <p:spPr>
          <a:xfrm>
            <a:off x="660797" y="3911203"/>
            <a:ext cx="7822406" cy="2012570"/>
          </a:xfrm>
          <a:prstGeom prst="rect">
            <a:avLst/>
          </a:prstGeom>
          <a:noFill/>
        </p:spPr>
        <p:txBody>
          <a:bodyPr wrap="square" lIns="64291" tIns="32146" rIns="64291" bIns="32146" rtlCol="0">
            <a:spAutoFit/>
          </a:bodyPr>
          <a:lstStyle/>
          <a:p>
            <a:pPr algn="l"/>
            <a:r>
              <a:rPr lang="en-US" sz="4200" dirty="0">
                <a:solidFill>
                  <a:srgbClr val="000000"/>
                </a:solidFill>
              </a:rPr>
              <a:t>“</a:t>
            </a:r>
            <a:r>
              <a:rPr lang="en-US" sz="4200" dirty="0" err="1">
                <a:solidFill>
                  <a:srgbClr val="000000"/>
                </a:solidFill>
              </a:rPr>
              <a:t>Sexting</a:t>
            </a:r>
            <a:r>
              <a:rPr lang="en-US" sz="4200" dirty="0">
                <a:solidFill>
                  <a:srgbClr val="000000"/>
                </a:solidFill>
              </a:rPr>
              <a:t>”-  sending sexually suggestive images or video via text messaging.</a:t>
            </a:r>
          </a:p>
        </p:txBody>
      </p:sp>
    </p:spTree>
    <p:extLst>
      <p:ext uri="{BB962C8B-B14F-4D97-AF65-F5344CB8AC3E}">
        <p14:creationId xmlns:p14="http://schemas.microsoft.com/office/powerpoint/2010/main" val="178445671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ext Box 4"/>
          <p:cNvSpPr txBox="1">
            <a:spLocks noChangeArrowheads="1"/>
          </p:cNvSpPr>
          <p:nvPr/>
        </p:nvSpPr>
        <p:spPr bwMode="auto">
          <a:xfrm>
            <a:off x="1752600" y="685800"/>
            <a:ext cx="6172200" cy="707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spAutoFit/>
          </a:bodyPr>
          <a:lstStyle>
            <a:lvl1pPr eaLnBrk="0" hangingPunct="0">
              <a:defRPr kumimoji="1" sz="3200" i="1">
                <a:solidFill>
                  <a:schemeClr val="tx1"/>
                </a:solidFill>
                <a:latin typeface="Arial" charset="0"/>
                <a:ea typeface="ＭＳ Ｐゴシック" charset="0"/>
                <a:cs typeface="ＭＳ Ｐゴシック" charset="0"/>
              </a:defRPr>
            </a:lvl1pPr>
            <a:lvl2pPr marL="37931725" indent="-37474525" eaLnBrk="0" hangingPunct="0">
              <a:defRPr kumimoji="1" sz="3200" i="1">
                <a:solidFill>
                  <a:schemeClr val="tx1"/>
                </a:solidFill>
                <a:latin typeface="Arial" charset="0"/>
                <a:ea typeface="ＭＳ Ｐゴシック" charset="0"/>
              </a:defRPr>
            </a:lvl2pPr>
            <a:lvl3pPr eaLnBrk="0" hangingPunct="0">
              <a:defRPr kumimoji="1" sz="3200" i="1">
                <a:solidFill>
                  <a:schemeClr val="tx1"/>
                </a:solidFill>
                <a:latin typeface="Arial" charset="0"/>
                <a:ea typeface="ＭＳ Ｐゴシック" charset="0"/>
              </a:defRPr>
            </a:lvl3pPr>
            <a:lvl4pPr eaLnBrk="0" hangingPunct="0">
              <a:defRPr kumimoji="1" sz="3200" i="1">
                <a:solidFill>
                  <a:schemeClr val="tx1"/>
                </a:solidFill>
                <a:latin typeface="Arial" charset="0"/>
                <a:ea typeface="ＭＳ Ｐゴシック" charset="0"/>
              </a:defRPr>
            </a:lvl4pPr>
            <a:lvl5pPr eaLnBrk="0" hangingPunct="0">
              <a:defRPr kumimoji="1" sz="3200" i="1">
                <a:solidFill>
                  <a:schemeClr val="tx1"/>
                </a:solidFill>
                <a:latin typeface="Arial" charset="0"/>
                <a:ea typeface="ＭＳ Ｐゴシック" charset="0"/>
              </a:defRPr>
            </a:lvl5pPr>
            <a:lvl6pPr marL="457200" eaLnBrk="0" fontAlgn="base" hangingPunct="0">
              <a:spcBef>
                <a:spcPct val="20000"/>
              </a:spcBef>
              <a:spcAft>
                <a:spcPct val="0"/>
              </a:spcAft>
              <a:defRPr kumimoji="1" sz="3200" i="1">
                <a:solidFill>
                  <a:schemeClr val="tx1"/>
                </a:solidFill>
                <a:latin typeface="Arial" charset="0"/>
                <a:ea typeface="ＭＳ Ｐゴシック" charset="0"/>
              </a:defRPr>
            </a:lvl6pPr>
            <a:lvl7pPr marL="914400" eaLnBrk="0" fontAlgn="base" hangingPunct="0">
              <a:spcBef>
                <a:spcPct val="20000"/>
              </a:spcBef>
              <a:spcAft>
                <a:spcPct val="0"/>
              </a:spcAft>
              <a:defRPr kumimoji="1" sz="3200" i="1">
                <a:solidFill>
                  <a:schemeClr val="tx1"/>
                </a:solidFill>
                <a:latin typeface="Arial" charset="0"/>
                <a:ea typeface="ＭＳ Ｐゴシック" charset="0"/>
              </a:defRPr>
            </a:lvl7pPr>
            <a:lvl8pPr marL="1371600" eaLnBrk="0" fontAlgn="base" hangingPunct="0">
              <a:spcBef>
                <a:spcPct val="20000"/>
              </a:spcBef>
              <a:spcAft>
                <a:spcPct val="0"/>
              </a:spcAft>
              <a:defRPr kumimoji="1" sz="3200" i="1">
                <a:solidFill>
                  <a:schemeClr val="tx1"/>
                </a:solidFill>
                <a:latin typeface="Arial" charset="0"/>
                <a:ea typeface="ＭＳ Ｐゴシック" charset="0"/>
              </a:defRPr>
            </a:lvl8pPr>
            <a:lvl9pPr marL="1828800" eaLnBrk="0" fontAlgn="base" hangingPunct="0">
              <a:spcBef>
                <a:spcPct val="20000"/>
              </a:spcBef>
              <a:spcAft>
                <a:spcPct val="0"/>
              </a:spcAft>
              <a:defRPr kumimoji="1" sz="3200" i="1">
                <a:solidFill>
                  <a:schemeClr val="tx1"/>
                </a:solidFill>
                <a:latin typeface="Arial" charset="0"/>
                <a:ea typeface="ＭＳ Ｐゴシック" charset="0"/>
              </a:defRPr>
            </a:lvl9pPr>
          </a:lstStyle>
          <a:p>
            <a:pPr eaLnBrk="1" hangingPunct="1">
              <a:spcBef>
                <a:spcPct val="50000"/>
              </a:spcBef>
            </a:pPr>
            <a:r>
              <a:rPr lang="en-US" sz="4000" u="sng" dirty="0" smtClean="0">
                <a:solidFill>
                  <a:srgbClr val="000000"/>
                </a:solidFill>
                <a:latin typeface="Albertus Medium" charset="0"/>
              </a:rPr>
              <a:t>    Online </a:t>
            </a:r>
            <a:r>
              <a:rPr lang="en-US" sz="4000" u="sng" dirty="0">
                <a:solidFill>
                  <a:srgbClr val="000000"/>
                </a:solidFill>
                <a:latin typeface="Albertus Medium" charset="0"/>
              </a:rPr>
              <a:t>Safety 101</a:t>
            </a:r>
          </a:p>
        </p:txBody>
      </p:sp>
      <p:sp>
        <p:nvSpPr>
          <p:cNvPr id="76803" name="Text Box 5"/>
          <p:cNvSpPr txBox="1">
            <a:spLocks noChangeArrowheads="1"/>
          </p:cNvSpPr>
          <p:nvPr/>
        </p:nvSpPr>
        <p:spPr bwMode="auto">
          <a:xfrm>
            <a:off x="762000" y="1752600"/>
            <a:ext cx="8001000" cy="448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spAutoFit/>
          </a:bodyPr>
          <a:lstStyle>
            <a:lvl1pPr eaLnBrk="0" hangingPunct="0">
              <a:defRPr kumimoji="1" sz="3200" i="1">
                <a:solidFill>
                  <a:schemeClr val="tx1"/>
                </a:solidFill>
                <a:latin typeface="Arial" charset="0"/>
                <a:ea typeface="ＭＳ Ｐゴシック" charset="0"/>
                <a:cs typeface="ＭＳ Ｐゴシック" charset="0"/>
              </a:defRPr>
            </a:lvl1pPr>
            <a:lvl2pPr marL="37931725" indent="-37474525" eaLnBrk="0" hangingPunct="0">
              <a:defRPr kumimoji="1" sz="3200" i="1">
                <a:solidFill>
                  <a:schemeClr val="tx1"/>
                </a:solidFill>
                <a:latin typeface="Arial" charset="0"/>
                <a:ea typeface="ＭＳ Ｐゴシック" charset="0"/>
              </a:defRPr>
            </a:lvl2pPr>
            <a:lvl3pPr eaLnBrk="0" hangingPunct="0">
              <a:defRPr kumimoji="1" sz="3200" i="1">
                <a:solidFill>
                  <a:schemeClr val="tx1"/>
                </a:solidFill>
                <a:latin typeface="Arial" charset="0"/>
                <a:ea typeface="ＭＳ Ｐゴシック" charset="0"/>
              </a:defRPr>
            </a:lvl3pPr>
            <a:lvl4pPr eaLnBrk="0" hangingPunct="0">
              <a:defRPr kumimoji="1" sz="3200" i="1">
                <a:solidFill>
                  <a:schemeClr val="tx1"/>
                </a:solidFill>
                <a:latin typeface="Arial" charset="0"/>
                <a:ea typeface="ＭＳ Ｐゴシック" charset="0"/>
              </a:defRPr>
            </a:lvl4pPr>
            <a:lvl5pPr eaLnBrk="0" hangingPunct="0">
              <a:defRPr kumimoji="1" sz="3200" i="1">
                <a:solidFill>
                  <a:schemeClr val="tx1"/>
                </a:solidFill>
                <a:latin typeface="Arial" charset="0"/>
                <a:ea typeface="ＭＳ Ｐゴシック" charset="0"/>
              </a:defRPr>
            </a:lvl5pPr>
            <a:lvl6pPr marL="457200" eaLnBrk="0" fontAlgn="base" hangingPunct="0">
              <a:spcBef>
                <a:spcPct val="20000"/>
              </a:spcBef>
              <a:spcAft>
                <a:spcPct val="0"/>
              </a:spcAft>
              <a:defRPr kumimoji="1" sz="3200" i="1">
                <a:solidFill>
                  <a:schemeClr val="tx1"/>
                </a:solidFill>
                <a:latin typeface="Arial" charset="0"/>
                <a:ea typeface="ＭＳ Ｐゴシック" charset="0"/>
              </a:defRPr>
            </a:lvl6pPr>
            <a:lvl7pPr marL="914400" eaLnBrk="0" fontAlgn="base" hangingPunct="0">
              <a:spcBef>
                <a:spcPct val="20000"/>
              </a:spcBef>
              <a:spcAft>
                <a:spcPct val="0"/>
              </a:spcAft>
              <a:defRPr kumimoji="1" sz="3200" i="1">
                <a:solidFill>
                  <a:schemeClr val="tx1"/>
                </a:solidFill>
                <a:latin typeface="Arial" charset="0"/>
                <a:ea typeface="ＭＳ Ｐゴシック" charset="0"/>
              </a:defRPr>
            </a:lvl7pPr>
            <a:lvl8pPr marL="1371600" eaLnBrk="0" fontAlgn="base" hangingPunct="0">
              <a:spcBef>
                <a:spcPct val="20000"/>
              </a:spcBef>
              <a:spcAft>
                <a:spcPct val="0"/>
              </a:spcAft>
              <a:defRPr kumimoji="1" sz="3200" i="1">
                <a:solidFill>
                  <a:schemeClr val="tx1"/>
                </a:solidFill>
                <a:latin typeface="Arial" charset="0"/>
                <a:ea typeface="ＭＳ Ｐゴシック" charset="0"/>
              </a:defRPr>
            </a:lvl8pPr>
            <a:lvl9pPr marL="1828800" eaLnBrk="0" fontAlgn="base" hangingPunct="0">
              <a:spcBef>
                <a:spcPct val="20000"/>
              </a:spcBef>
              <a:spcAft>
                <a:spcPct val="0"/>
              </a:spcAft>
              <a:defRPr kumimoji="1" sz="3200" i="1">
                <a:solidFill>
                  <a:schemeClr val="tx1"/>
                </a:solidFill>
                <a:latin typeface="Arial" charset="0"/>
                <a:ea typeface="ＭＳ Ｐゴシック" charset="0"/>
              </a:defRPr>
            </a:lvl9pPr>
          </a:lstStyle>
          <a:p>
            <a:pPr eaLnBrk="1" hangingPunct="1">
              <a:spcBef>
                <a:spcPct val="50000"/>
              </a:spcBef>
            </a:pPr>
            <a:r>
              <a:rPr lang="en-US" sz="4800" dirty="0">
                <a:solidFill>
                  <a:srgbClr val="000000"/>
                </a:solidFill>
                <a:latin typeface="Albertus Medium" charset="0"/>
              </a:rPr>
              <a:t>Understand the Internet is Public</a:t>
            </a:r>
          </a:p>
          <a:p>
            <a:pPr eaLnBrk="1" hangingPunct="1">
              <a:spcBef>
                <a:spcPct val="50000"/>
              </a:spcBef>
            </a:pPr>
            <a:r>
              <a:rPr lang="en-US" sz="4800" dirty="0">
                <a:solidFill>
                  <a:srgbClr val="000000"/>
                </a:solidFill>
                <a:latin typeface="Albertus Medium" charset="0"/>
              </a:rPr>
              <a:t>Do not give out personal information	</a:t>
            </a:r>
          </a:p>
          <a:p>
            <a:pPr eaLnBrk="1" hangingPunct="1">
              <a:spcBef>
                <a:spcPct val="50000"/>
              </a:spcBef>
            </a:pPr>
            <a:r>
              <a:rPr lang="en-US" sz="4800" dirty="0">
                <a:solidFill>
                  <a:srgbClr val="000000"/>
                </a:solidFill>
                <a:latin typeface="Albertus Medium" charset="0"/>
              </a:rPr>
              <a:t>Never meet offline</a:t>
            </a:r>
          </a:p>
        </p:txBody>
      </p:sp>
    </p:spTree>
    <p:extLst>
      <p:ext uri="{BB962C8B-B14F-4D97-AF65-F5344CB8AC3E}">
        <p14:creationId xmlns:p14="http://schemas.microsoft.com/office/powerpoint/2010/main" val="331276481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257" y="381000"/>
            <a:ext cx="9144000" cy="6686927"/>
          </a:xfrm>
          <a:prstGeom prst="rect">
            <a:avLst/>
          </a:prstGeom>
          <a:noFill/>
        </p:spPr>
        <p:txBody>
          <a:bodyPr wrap="square" lIns="64291" tIns="32146" rIns="64291" bIns="32146" rtlCol="0">
            <a:spAutoFit/>
          </a:bodyPr>
          <a:lstStyle/>
          <a:p>
            <a:endParaRPr lang="en-US" sz="3400" dirty="0">
              <a:solidFill>
                <a:srgbClr val="FFFF00"/>
              </a:solidFill>
            </a:endParaRPr>
          </a:p>
          <a:p>
            <a:r>
              <a:rPr lang="en-US" sz="3400" dirty="0">
                <a:solidFill>
                  <a:srgbClr val="000000"/>
                </a:solidFill>
              </a:rPr>
              <a:t>“My friends and I use this - If you would be ashamed to show your grandma or your mom, then you probably shouldn’t put it online.”</a:t>
            </a:r>
          </a:p>
          <a:p>
            <a:endParaRPr lang="en-US" sz="3400" dirty="0">
              <a:solidFill>
                <a:srgbClr val="000000"/>
              </a:solidFill>
            </a:endParaRPr>
          </a:p>
          <a:p>
            <a:r>
              <a:rPr lang="en-US" sz="3400" dirty="0">
                <a:solidFill>
                  <a:srgbClr val="000000"/>
                </a:solidFill>
              </a:rPr>
              <a:t>“Avoid the drama, if you have something to say, say it in person.”</a:t>
            </a:r>
          </a:p>
          <a:p>
            <a:endParaRPr lang="en-US" sz="3400" dirty="0">
              <a:solidFill>
                <a:srgbClr val="000000"/>
              </a:solidFill>
            </a:endParaRPr>
          </a:p>
          <a:p>
            <a:pPr algn="ctr"/>
            <a:r>
              <a:rPr lang="en-US" sz="3400" dirty="0">
                <a:solidFill>
                  <a:srgbClr val="000000"/>
                </a:solidFill>
              </a:rPr>
              <a:t>Marissa Phelan</a:t>
            </a:r>
          </a:p>
          <a:p>
            <a:pPr algn="ctr"/>
            <a:r>
              <a:rPr lang="en-US" sz="3400" dirty="0">
                <a:solidFill>
                  <a:srgbClr val="000000"/>
                </a:solidFill>
              </a:rPr>
              <a:t>MCHS Class of 2010</a:t>
            </a:r>
          </a:p>
          <a:p>
            <a:pPr algn="ctr"/>
            <a:r>
              <a:rPr lang="en-US" sz="3400" dirty="0">
                <a:solidFill>
                  <a:srgbClr val="000000"/>
                </a:solidFill>
              </a:rPr>
              <a:t>Speaking to 6-8</a:t>
            </a:r>
            <a:r>
              <a:rPr lang="en-US" sz="3400" baseline="30000" dirty="0">
                <a:solidFill>
                  <a:srgbClr val="000000"/>
                </a:solidFill>
              </a:rPr>
              <a:t>th</a:t>
            </a:r>
            <a:r>
              <a:rPr lang="en-US" sz="3400" dirty="0">
                <a:solidFill>
                  <a:srgbClr val="000000"/>
                </a:solidFill>
              </a:rPr>
              <a:t> graders at St. </a:t>
            </a:r>
            <a:r>
              <a:rPr lang="en-US" sz="3400" dirty="0" err="1" smtClean="0">
                <a:solidFill>
                  <a:srgbClr val="000000"/>
                </a:solidFill>
              </a:rPr>
              <a:t>Felicitas</a:t>
            </a:r>
            <a:endParaRPr lang="en-US" sz="3400" dirty="0">
              <a:solidFill>
                <a:srgbClr val="000000"/>
              </a:solidFill>
            </a:endParaRPr>
          </a:p>
          <a:p>
            <a:endParaRPr lang="en-US" dirty="0" smtClean="0">
              <a:solidFill>
                <a:schemeClr val="tx1"/>
              </a:solidFill>
            </a:endParaRPr>
          </a:p>
          <a:p>
            <a:endParaRPr lang="en-US" dirty="0">
              <a:solidFill>
                <a:schemeClr val="tx1"/>
              </a:solidFill>
            </a:endParaRPr>
          </a:p>
        </p:txBody>
      </p:sp>
    </p:spTree>
    <p:extLst>
      <p:ext uri="{BB962C8B-B14F-4D97-AF65-F5344CB8AC3E}">
        <p14:creationId xmlns:p14="http://schemas.microsoft.com/office/powerpoint/2010/main" val="89420628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1371600"/>
            <a:ext cx="4250531" cy="2921472"/>
          </a:xfrm>
          <a:prstGeom prst="rect">
            <a:avLst/>
          </a:prstGeom>
          <a:noFill/>
        </p:spPr>
        <p:txBody>
          <a:bodyPr wrap="square" lIns="64291" tIns="32146" rIns="64291" bIns="32146" rtlCol="0">
            <a:spAutoFit/>
          </a:bodyPr>
          <a:lstStyle/>
          <a:p>
            <a:pPr algn="ctr"/>
            <a:r>
              <a:rPr lang="en-US" sz="6200" dirty="0">
                <a:solidFill>
                  <a:srgbClr val="000000"/>
                </a:solidFill>
              </a:rPr>
              <a:t>Managing </a:t>
            </a:r>
            <a:r>
              <a:rPr lang="en-US" sz="6200" dirty="0" smtClean="0">
                <a:solidFill>
                  <a:srgbClr val="000000"/>
                </a:solidFill>
              </a:rPr>
              <a:t>Your </a:t>
            </a:r>
            <a:r>
              <a:rPr lang="en-US" sz="6200" dirty="0">
                <a:solidFill>
                  <a:srgbClr val="000000"/>
                </a:solidFill>
              </a:rPr>
              <a:t>Home Network</a:t>
            </a:r>
          </a:p>
        </p:txBody>
      </p:sp>
      <p:pic>
        <p:nvPicPr>
          <p:cNvPr id="3" name="Picture 2"/>
          <p:cNvPicPr>
            <a:picLocks noChangeAspect="1"/>
          </p:cNvPicPr>
          <p:nvPr/>
        </p:nvPicPr>
        <p:blipFill>
          <a:blip r:embed="rId3"/>
          <a:stretch>
            <a:fillRect/>
          </a:stretch>
        </p:blipFill>
        <p:spPr>
          <a:xfrm>
            <a:off x="4378995" y="735914"/>
            <a:ext cx="4765005" cy="6122086"/>
          </a:xfrm>
          <a:prstGeom prst="rect">
            <a:avLst/>
          </a:prstGeom>
          <a:solidFill>
            <a:srgbClr val="FF0000"/>
          </a:solidFill>
        </p:spPr>
      </p:pic>
      <p:sp>
        <p:nvSpPr>
          <p:cNvPr id="4" name="&quot;No&quot; Symbol 3"/>
          <p:cNvSpPr/>
          <p:nvPr/>
        </p:nvSpPr>
        <p:spPr bwMode="auto">
          <a:xfrm>
            <a:off x="4648200" y="685800"/>
            <a:ext cx="4343400" cy="6172200"/>
          </a:xfrm>
          <a:prstGeom prst="noSmoking">
            <a:avLst/>
          </a:prstGeom>
          <a:solidFill>
            <a:srgbClr val="FF0000"/>
          </a:solidFill>
          <a:ln w="762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en-US" sz="2000"/>
          </a:p>
        </p:txBody>
      </p:sp>
    </p:spTree>
    <p:extLst>
      <p:ext uri="{BB962C8B-B14F-4D97-AF65-F5344CB8AC3E}">
        <p14:creationId xmlns:p14="http://schemas.microsoft.com/office/powerpoint/2010/main" val="1379822406"/>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rgbClr val="000000"/>
                </a:solidFill>
              </a:rPr>
              <a:t>OpenDNS</a:t>
            </a:r>
            <a:endParaRPr lang="en-US" dirty="0">
              <a:solidFill>
                <a:srgbClr val="000000"/>
              </a:solidFill>
            </a:endParaRPr>
          </a:p>
        </p:txBody>
      </p:sp>
      <p:sp>
        <p:nvSpPr>
          <p:cNvPr id="4" name="TextBox 3"/>
          <p:cNvSpPr txBox="1"/>
          <p:nvPr/>
        </p:nvSpPr>
        <p:spPr>
          <a:xfrm>
            <a:off x="1143000" y="4724400"/>
            <a:ext cx="6858000" cy="714138"/>
          </a:xfrm>
          <a:prstGeom prst="rect">
            <a:avLst/>
          </a:prstGeom>
          <a:noFill/>
        </p:spPr>
        <p:txBody>
          <a:bodyPr wrap="square" lIns="64291" tIns="32146" rIns="64291" bIns="32146" rtlCol="0">
            <a:spAutoFit/>
          </a:bodyPr>
          <a:lstStyle/>
          <a:p>
            <a:r>
              <a:rPr lang="en-US" sz="4200" b="1" u="sng" dirty="0">
                <a:solidFill>
                  <a:srgbClr val="3366FF"/>
                </a:solidFill>
              </a:rPr>
              <a:t>http://</a:t>
            </a:r>
            <a:r>
              <a:rPr lang="en-US" sz="4200" b="1" u="sng" dirty="0" err="1">
                <a:solidFill>
                  <a:srgbClr val="3366FF"/>
                </a:solidFill>
              </a:rPr>
              <a:t>www.opendns.com</a:t>
            </a:r>
            <a:endParaRPr lang="en-US" sz="4200" b="1" u="sng" dirty="0">
              <a:solidFill>
                <a:srgbClr val="3366FF"/>
              </a:solidFill>
            </a:endParaRPr>
          </a:p>
        </p:txBody>
      </p:sp>
      <p:pic>
        <p:nvPicPr>
          <p:cNvPr id="5" name="Picture 4" descr="Screen shot 2011-03-02 at 1.34.24 PM.png"/>
          <p:cNvPicPr>
            <a:picLocks noChangeAspect="1"/>
          </p:cNvPicPr>
          <p:nvPr/>
        </p:nvPicPr>
        <p:blipFill>
          <a:blip r:embed="rId2"/>
          <a:stretch>
            <a:fillRect/>
          </a:stretch>
        </p:blipFill>
        <p:spPr>
          <a:xfrm>
            <a:off x="1410891" y="1768078"/>
            <a:ext cx="6486735" cy="2196703"/>
          </a:xfrm>
          <a:prstGeom prst="rect">
            <a:avLst/>
          </a:prstGeom>
        </p:spPr>
      </p:pic>
    </p:spTree>
    <p:extLst>
      <p:ext uri="{BB962C8B-B14F-4D97-AF65-F5344CB8AC3E}">
        <p14:creationId xmlns:p14="http://schemas.microsoft.com/office/powerpoint/2010/main" val="45579078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036719" cy="1232297"/>
          </a:xfrm>
        </p:spPr>
        <p:txBody>
          <a:bodyPr/>
          <a:lstStyle/>
          <a:p>
            <a:r>
              <a:rPr lang="en-US" sz="4200" dirty="0">
                <a:solidFill>
                  <a:srgbClr val="000000"/>
                </a:solidFill>
              </a:rPr>
              <a:t>Network Level Parental Controls</a:t>
            </a:r>
          </a:p>
        </p:txBody>
      </p:sp>
      <p:pic>
        <p:nvPicPr>
          <p:cNvPr id="5" name="Picture 4" descr="Screen shot 2011-03-02 at 1.33.12 PM.png"/>
          <p:cNvPicPr>
            <a:picLocks noChangeAspect="1"/>
          </p:cNvPicPr>
          <p:nvPr/>
        </p:nvPicPr>
        <p:blipFill>
          <a:blip r:embed="rId2"/>
          <a:stretch>
            <a:fillRect/>
          </a:stretch>
        </p:blipFill>
        <p:spPr>
          <a:xfrm>
            <a:off x="87145" y="1553766"/>
            <a:ext cx="9056855" cy="4290715"/>
          </a:xfrm>
          <a:prstGeom prst="rect">
            <a:avLst/>
          </a:prstGeom>
        </p:spPr>
      </p:pic>
    </p:spTree>
    <p:extLst>
      <p:ext uri="{BB962C8B-B14F-4D97-AF65-F5344CB8AC3E}">
        <p14:creationId xmlns:p14="http://schemas.microsoft.com/office/powerpoint/2010/main" val="112220292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11-03-02 at 5.28.32 PM.png"/>
          <p:cNvPicPr>
            <a:picLocks noChangeAspect="1"/>
          </p:cNvPicPr>
          <p:nvPr/>
        </p:nvPicPr>
        <p:blipFill>
          <a:blip r:embed="rId2"/>
          <a:stretch>
            <a:fillRect/>
          </a:stretch>
        </p:blipFill>
        <p:spPr>
          <a:xfrm>
            <a:off x="0" y="750094"/>
            <a:ext cx="9144000" cy="4797475"/>
          </a:xfrm>
          <a:prstGeom prst="rect">
            <a:avLst/>
          </a:prstGeom>
        </p:spPr>
      </p:pic>
      <p:sp>
        <p:nvSpPr>
          <p:cNvPr id="4" name="Oval 3"/>
          <p:cNvSpPr/>
          <p:nvPr/>
        </p:nvSpPr>
        <p:spPr bwMode="auto">
          <a:xfrm>
            <a:off x="607219" y="4339828"/>
            <a:ext cx="1017984" cy="375047"/>
          </a:xfrm>
          <a:prstGeom prst="ellipse">
            <a:avLst/>
          </a:prstGeom>
          <a:noFill/>
          <a:ln w="57150" cap="flat" cmpd="sng" algn="ctr">
            <a:solidFill>
              <a:srgbClr val="FF0000"/>
            </a:solidFill>
            <a:prstDash val="solid"/>
            <a:round/>
            <a:headEnd type="none" w="med" len="med"/>
            <a:tailEnd type="none" w="med" len="med"/>
          </a:ln>
          <a:effectLst/>
        </p:spPr>
        <p:txBody>
          <a:bodyPr vert="horz" wrap="square" lIns="64291" tIns="32146" rIns="64291" bIns="32146" numCol="1" rtlCol="0" anchor="t" anchorCtr="0" compatLnSpc="1">
            <a:prstTxWarp prst="textNoShape">
              <a:avLst/>
            </a:prstTxWarp>
          </a:bodyPr>
          <a:lstStyle/>
          <a:p>
            <a:pPr algn="ctr" defTabSz="642915" eaLnBrk="1" hangingPunct="1"/>
            <a:endParaRPr lang="en-US" sz="3000">
              <a:solidFill>
                <a:srgbClr val="FFFFFF"/>
              </a:solidFill>
              <a:effectLst>
                <a:outerShdw blurRad="38100" dist="38100" dir="2700000" algn="tl">
                  <a:srgbClr val="000000">
                    <a:alpha val="43137"/>
                  </a:srgbClr>
                </a:outerShdw>
              </a:effectLst>
              <a:latin typeface="Helvetica Neue Light" charset="0"/>
              <a:ea typeface="ヒラギノ角ゴ ProN W3" charset="-128"/>
              <a:cs typeface="ヒラギノ角ゴ ProN W3" charset="-128"/>
              <a:sym typeface="Helvetica Neue Light" charset="0"/>
            </a:endParaRPr>
          </a:p>
        </p:txBody>
      </p:sp>
    </p:spTree>
    <p:extLst>
      <p:ext uri="{BB962C8B-B14F-4D97-AF65-F5344CB8AC3E}">
        <p14:creationId xmlns:p14="http://schemas.microsoft.com/office/powerpoint/2010/main" val="211831590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a:t>PowerSchool Reminders</a:t>
            </a:r>
          </a:p>
        </p:txBody>
      </p:sp>
      <p:sp>
        <p:nvSpPr>
          <p:cNvPr id="35843" name="Rectangle 3"/>
          <p:cNvSpPr>
            <a:spLocks noGrp="1" noChangeArrowheads="1"/>
          </p:cNvSpPr>
          <p:nvPr>
            <p:ph type="body" idx="1"/>
          </p:nvPr>
        </p:nvSpPr>
        <p:spPr>
          <a:xfrm>
            <a:off x="685800" y="1981200"/>
            <a:ext cx="8077200" cy="4114800"/>
          </a:xfrm>
        </p:spPr>
        <p:txBody>
          <a:bodyPr/>
          <a:lstStyle/>
          <a:p>
            <a:pPr>
              <a:lnSpc>
                <a:spcPct val="90000"/>
              </a:lnSpc>
            </a:pPr>
            <a:r>
              <a:rPr lang="en-US" sz="2800" dirty="0" err="1"/>
              <a:t>PowerSchool</a:t>
            </a:r>
            <a:r>
              <a:rPr lang="en-US" sz="2800" dirty="0"/>
              <a:t> use at Moreau</a:t>
            </a:r>
          </a:p>
          <a:p>
            <a:pPr lvl="1">
              <a:lnSpc>
                <a:spcPct val="90000"/>
              </a:lnSpc>
            </a:pPr>
            <a:r>
              <a:rPr lang="en-US" sz="2400" dirty="0"/>
              <a:t>Teachers, Office Staff, Counselors, AP’s, Campus Supervisors</a:t>
            </a:r>
          </a:p>
          <a:p>
            <a:pPr lvl="1">
              <a:lnSpc>
                <a:spcPct val="90000"/>
              </a:lnSpc>
            </a:pPr>
            <a:r>
              <a:rPr lang="en-US" sz="2400" dirty="0"/>
              <a:t>Parents, Students</a:t>
            </a:r>
          </a:p>
          <a:p>
            <a:pPr>
              <a:lnSpc>
                <a:spcPct val="90000"/>
              </a:lnSpc>
            </a:pPr>
            <a:r>
              <a:rPr lang="en-US" sz="2800" dirty="0"/>
              <a:t>Parents can use </a:t>
            </a:r>
            <a:r>
              <a:rPr lang="en-US" sz="2800" dirty="0" err="1"/>
              <a:t>PowerSchool</a:t>
            </a:r>
            <a:r>
              <a:rPr lang="en-US" sz="2800" dirty="0"/>
              <a:t> to check…</a:t>
            </a:r>
          </a:p>
          <a:p>
            <a:pPr lvl="1">
              <a:lnSpc>
                <a:spcPct val="90000"/>
              </a:lnSpc>
            </a:pPr>
            <a:r>
              <a:rPr lang="en-US" sz="2400" dirty="0" smtClean="0"/>
              <a:t>Grades, Teacher Comments</a:t>
            </a:r>
          </a:p>
          <a:p>
            <a:pPr lvl="1">
              <a:lnSpc>
                <a:spcPct val="90000"/>
              </a:lnSpc>
            </a:pPr>
            <a:r>
              <a:rPr lang="en-US" sz="2400" dirty="0"/>
              <a:t>Assignments</a:t>
            </a:r>
          </a:p>
          <a:p>
            <a:pPr lvl="1">
              <a:lnSpc>
                <a:spcPct val="90000"/>
              </a:lnSpc>
            </a:pPr>
            <a:r>
              <a:rPr lang="en-US" sz="2400" dirty="0"/>
              <a:t>Student Bulletin Announcements</a:t>
            </a:r>
          </a:p>
          <a:p>
            <a:pPr lvl="1">
              <a:lnSpc>
                <a:spcPct val="90000"/>
              </a:lnSpc>
            </a:pPr>
            <a:r>
              <a:rPr lang="en-US" sz="2400" dirty="0"/>
              <a:t>Attendance and </a:t>
            </a:r>
            <a:r>
              <a:rPr lang="en-US" sz="2400" dirty="0" err="1" smtClean="0"/>
              <a:t>Tardies</a:t>
            </a:r>
            <a:endParaRPr lang="en-US" sz="2400" dirty="0" smtClean="0"/>
          </a:p>
          <a:p>
            <a:pPr marL="457200" lvl="1" indent="0" algn="ctr">
              <a:lnSpc>
                <a:spcPct val="90000"/>
              </a:lnSpc>
              <a:buNone/>
            </a:pPr>
            <a:r>
              <a:rPr lang="en-US" sz="2400" b="1" dirty="0"/>
              <a:t>https://</a:t>
            </a:r>
            <a:r>
              <a:rPr lang="en-US" sz="2400" b="1" dirty="0" err="1"/>
              <a:t>moreaucatholic.powerschool.com</a:t>
            </a:r>
            <a:r>
              <a:rPr lang="en-US" sz="2400" b="1" dirty="0"/>
              <a:t>/public/</a:t>
            </a:r>
          </a:p>
        </p:txBody>
      </p:sp>
    </p:spTree>
  </p:cSld>
  <p:clrMapOvr>
    <a:masterClrMapping/>
  </p:clrMapOvr>
  <mc:AlternateContent xmlns:mc="http://schemas.openxmlformats.org/markup-compatibility/2006" xmlns:mp="http://schemas.microsoft.com/office/mac/powerpoint/2008/main">
    <mc:Choice Requires="mp">
      <p:transition xmlns:p14="http://schemas.microsoft.com/office/powerpoint/2010/main" spd="slow">
        <p14:prism dir="d"/>
      </p:transition>
    </mc:Choice>
    <mc:Fallback xmlns="" xmlns:mv="urn:schemas-microsoft-com:mac:vml">
      <p:transition spd="slow">
        <p:cover dir="d"/>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p:txBody>
          <a:bodyPr/>
          <a:lstStyle/>
          <a:p>
            <a:r>
              <a:rPr lang="en-US"/>
              <a:t>Co-Curricular Program</a:t>
            </a:r>
          </a:p>
        </p:txBody>
      </p:sp>
      <p:sp>
        <p:nvSpPr>
          <p:cNvPr id="11267" name="Rectangle 3"/>
          <p:cNvSpPr>
            <a:spLocks noGrp="1" noChangeArrowheads="1"/>
          </p:cNvSpPr>
          <p:nvPr>
            <p:ph type="subTitle" idx="1"/>
          </p:nvPr>
        </p:nvSpPr>
        <p:spPr>
          <a:xfrm>
            <a:off x="1066800" y="3886200"/>
            <a:ext cx="7010400" cy="1752600"/>
          </a:xfrm>
        </p:spPr>
        <p:txBody>
          <a:bodyPr/>
          <a:lstStyle/>
          <a:p>
            <a:r>
              <a:rPr lang="en-US" dirty="0"/>
              <a:t>Christine </a:t>
            </a:r>
            <a:r>
              <a:rPr lang="en-US" dirty="0" err="1"/>
              <a:t>Krisman</a:t>
            </a:r>
            <a:r>
              <a:rPr lang="en-US" dirty="0"/>
              <a:t>, </a:t>
            </a:r>
            <a:r>
              <a:rPr lang="en-US" i="1" dirty="0"/>
              <a:t>Athletic Director</a:t>
            </a:r>
            <a:endParaRPr lang="en-US" dirty="0" smtClean="0"/>
          </a:p>
          <a:p>
            <a:r>
              <a:rPr lang="en-US" dirty="0" smtClean="0"/>
              <a:t>Katie </a:t>
            </a:r>
            <a:r>
              <a:rPr lang="en-US" dirty="0" err="1" smtClean="0"/>
              <a:t>Teekell</a:t>
            </a:r>
            <a:r>
              <a:rPr lang="en-US" dirty="0" smtClean="0"/>
              <a:t>, </a:t>
            </a:r>
            <a:r>
              <a:rPr lang="en-US" i="1" dirty="0"/>
              <a:t>Assistant </a:t>
            </a:r>
            <a:r>
              <a:rPr lang="en-US" i="1" dirty="0" smtClean="0"/>
              <a:t>Principal of Campus Life</a:t>
            </a:r>
            <a:endParaRPr lang="en-US" dirty="0"/>
          </a:p>
        </p:txBody>
      </p:sp>
    </p:spTree>
  </p:cSld>
  <p:clrMapOvr>
    <a:masterClrMapping/>
  </p:clrMapOvr>
  <mc:AlternateContent xmlns:mc="http://schemas.openxmlformats.org/markup-compatibility/2006" xmlns:mp="http://schemas.microsoft.com/office/mac/powerpoint/2008/main">
    <mc:Choice Requires="mp">
      <p:transition xmlns:p14="http://schemas.microsoft.com/office/powerpoint/2010/main" spd="slow">
        <p14:prism dir="u"/>
      </p:transition>
    </mc:Choice>
    <mc:Fallback xmlns="" xmlns:mv="urn:schemas-microsoft-com:mac:vml">
      <p:transition spd="slow">
        <p:cover dir="u"/>
      </p:transition>
    </mc:Fallback>
  </mc:AlternateContent>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3"/>
          <p:cNvSpPr>
            <a:spLocks noGrp="1" noChangeArrowheads="1"/>
          </p:cNvSpPr>
          <p:nvPr>
            <p:ph type="body" sz="half" idx="1"/>
          </p:nvPr>
        </p:nvSpPr>
        <p:spPr>
          <a:xfrm>
            <a:off x="304800" y="1295400"/>
            <a:ext cx="3810000" cy="4876800"/>
          </a:xfrm>
        </p:spPr>
        <p:txBody>
          <a:bodyPr/>
          <a:lstStyle/>
          <a:p>
            <a:pPr>
              <a:buFontTx/>
              <a:buNone/>
            </a:pPr>
            <a:endParaRPr lang="en-US" sz="2800"/>
          </a:p>
          <a:p>
            <a:r>
              <a:rPr lang="en-US" sz="2800"/>
              <a:t>Course Attendance</a:t>
            </a:r>
          </a:p>
          <a:p>
            <a:r>
              <a:rPr lang="en-US" sz="2800"/>
              <a:t>Grades by Quarter and Semester</a:t>
            </a:r>
          </a:p>
          <a:p>
            <a:r>
              <a:rPr lang="en-US" sz="2800"/>
              <a:t>Teacher Email Addresses (</a:t>
            </a:r>
            <a:r>
              <a:rPr lang="en-US" sz="2800" i="1"/>
              <a:t>blue</a:t>
            </a:r>
            <a:r>
              <a:rPr lang="en-US" sz="2800"/>
              <a:t>)</a:t>
            </a:r>
          </a:p>
          <a:p>
            <a:r>
              <a:rPr lang="en-US" sz="2800"/>
              <a:t>Click on Blue Grade to get specific course information</a:t>
            </a:r>
          </a:p>
          <a:p>
            <a:endParaRPr lang="en-US" sz="2800"/>
          </a:p>
        </p:txBody>
      </p:sp>
      <p:pic>
        <p:nvPicPr>
          <p:cNvPr id="38917" name="Picture 5" descr="Picture 2"/>
          <p:cNvPicPr>
            <a:picLocks noGrp="1" noChangeAspect="1" noChangeArrowheads="1"/>
          </p:cNvPicPr>
          <p:nvPr>
            <p:ph sz="half" idx="2"/>
          </p:nvPr>
        </p:nvPicPr>
        <p:blipFill>
          <a:blip r:embed="rId3"/>
          <a:srcRect/>
          <a:stretch>
            <a:fillRect/>
          </a:stretch>
        </p:blipFill>
        <p:spPr>
          <a:xfrm>
            <a:off x="4230688" y="1066800"/>
            <a:ext cx="4532312" cy="5257800"/>
          </a:xfrm>
        </p:spPr>
      </p:pic>
      <p:sp>
        <p:nvSpPr>
          <p:cNvPr id="38918" name="Text Box 6"/>
          <p:cNvSpPr txBox="1">
            <a:spLocks noChangeArrowheads="1"/>
          </p:cNvSpPr>
          <p:nvPr/>
        </p:nvSpPr>
        <p:spPr bwMode="auto">
          <a:xfrm>
            <a:off x="6765925" y="1981200"/>
            <a:ext cx="396875" cy="274638"/>
          </a:xfrm>
          <a:prstGeom prst="rect">
            <a:avLst/>
          </a:prstGeom>
          <a:noFill/>
          <a:ln w="9525">
            <a:noFill/>
            <a:miter lim="800000"/>
            <a:headEnd/>
            <a:tailEnd/>
          </a:ln>
        </p:spPr>
        <p:txBody>
          <a:bodyPr>
            <a:prstTxWarp prst="textNoShape">
              <a:avLst/>
            </a:prstTxWarp>
            <a:spAutoFit/>
          </a:bodyPr>
          <a:lstStyle/>
          <a:p>
            <a:pPr>
              <a:spcBef>
                <a:spcPct val="50000"/>
              </a:spcBef>
            </a:pPr>
            <a:endParaRPr lang="en-US" sz="1200"/>
          </a:p>
        </p:txBody>
      </p:sp>
      <p:sp>
        <p:nvSpPr>
          <p:cNvPr id="38919" name="Text Box 7"/>
          <p:cNvSpPr txBox="1">
            <a:spLocks noChangeArrowheads="1"/>
          </p:cNvSpPr>
          <p:nvPr/>
        </p:nvSpPr>
        <p:spPr bwMode="auto">
          <a:xfrm>
            <a:off x="6629400" y="1905000"/>
            <a:ext cx="5334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b="1">
                <a:solidFill>
                  <a:srgbClr val="66CCFF"/>
                </a:solidFill>
              </a:rPr>
              <a:t>92</a:t>
            </a:r>
            <a:endParaRPr lang="en-US">
              <a:solidFill>
                <a:srgbClr val="66CCFF"/>
              </a:solidFill>
            </a:endParaRPr>
          </a:p>
        </p:txBody>
      </p:sp>
      <p:sp>
        <p:nvSpPr>
          <p:cNvPr id="38921" name="AutoShape 9"/>
          <p:cNvSpPr>
            <a:spLocks noChangeArrowheads="1"/>
          </p:cNvSpPr>
          <p:nvPr/>
        </p:nvSpPr>
        <p:spPr bwMode="auto">
          <a:xfrm>
            <a:off x="7010400" y="1981200"/>
            <a:ext cx="533400" cy="228600"/>
          </a:xfrm>
          <a:prstGeom prst="leftArrow">
            <a:avLst>
              <a:gd name="adj1" fmla="val 50000"/>
              <a:gd name="adj2" fmla="val 58333"/>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38922" name="Text Box 10"/>
          <p:cNvSpPr txBox="1">
            <a:spLocks noChangeArrowheads="1"/>
          </p:cNvSpPr>
          <p:nvPr/>
        </p:nvSpPr>
        <p:spPr bwMode="auto">
          <a:xfrm>
            <a:off x="304800" y="838200"/>
            <a:ext cx="3810000" cy="671513"/>
          </a:xfrm>
          <a:prstGeom prst="rect">
            <a:avLst/>
          </a:prstGeom>
          <a:noFill/>
          <a:ln w="9525">
            <a:noFill/>
            <a:miter lim="800000"/>
            <a:headEnd/>
            <a:tailEnd/>
          </a:ln>
        </p:spPr>
        <p:txBody>
          <a:bodyPr>
            <a:prstTxWarp prst="textNoShape">
              <a:avLst/>
            </a:prstTxWarp>
            <a:spAutoFit/>
          </a:bodyPr>
          <a:lstStyle/>
          <a:p>
            <a:pPr>
              <a:spcBef>
                <a:spcPct val="50000"/>
              </a:spcBef>
            </a:pPr>
            <a:r>
              <a:rPr lang="en-US" sz="3800" b="1"/>
              <a:t>Quick Look-up</a:t>
            </a:r>
          </a:p>
        </p:txBody>
      </p:sp>
    </p:spTree>
  </p:cSld>
  <p:clrMapOvr>
    <a:masterClrMapping/>
  </p:clrMapOvr>
  <mc:AlternateContent xmlns:mc="http://schemas.openxmlformats.org/markup-compatibility/2006" xmlns:mp="http://schemas.microsoft.com/office/mac/powerpoint/2008/main">
    <mc:Choice Requires="mp">
      <p:transition xmlns:p14="http://schemas.microsoft.com/office/powerpoint/2010/main" spd="slow">
        <p14:prism dir="d"/>
      </p:transition>
    </mc:Choice>
    <mc:Fallback xmlns="" xmlns:mv="urn:schemas-microsoft-com:mac:vml">
      <p:transition spd="slow">
        <p:cover dir="d"/>
      </p:transition>
    </mc:Fallback>
  </mc:AlternateContent>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3"/>
          <p:cNvSpPr>
            <a:spLocks noGrp="1" noChangeArrowheads="1"/>
          </p:cNvSpPr>
          <p:nvPr>
            <p:ph type="body" sz="half" idx="1"/>
          </p:nvPr>
        </p:nvSpPr>
        <p:spPr>
          <a:xfrm>
            <a:off x="304800" y="1828800"/>
            <a:ext cx="4038600" cy="4419600"/>
          </a:xfrm>
        </p:spPr>
        <p:txBody>
          <a:bodyPr/>
          <a:lstStyle/>
          <a:p>
            <a:r>
              <a:rPr lang="en-US" sz="2400" dirty="0"/>
              <a:t>Clicking on the blue assignment title will give you more information</a:t>
            </a:r>
          </a:p>
          <a:p>
            <a:r>
              <a:rPr lang="en-US" sz="2400" dirty="0"/>
              <a:t>Parenthesis means  the assignment has not been </a:t>
            </a:r>
            <a:r>
              <a:rPr lang="en-US" sz="2400" dirty="0" smtClean="0"/>
              <a:t>graded</a:t>
            </a:r>
          </a:p>
          <a:p>
            <a:r>
              <a:rPr lang="en-US" sz="2400" dirty="0" smtClean="0"/>
              <a:t>0 means the assignment was not submitted</a:t>
            </a:r>
          </a:p>
          <a:p>
            <a:r>
              <a:rPr lang="en-US" sz="2400" dirty="0"/>
              <a:t>The score will give you the total number of points assigned</a:t>
            </a:r>
          </a:p>
        </p:txBody>
      </p:sp>
      <p:pic>
        <p:nvPicPr>
          <p:cNvPr id="40965" name="Picture 5" descr="Picture 1"/>
          <p:cNvPicPr>
            <a:picLocks noGrp="1" noChangeAspect="1" noChangeArrowheads="1"/>
          </p:cNvPicPr>
          <p:nvPr>
            <p:ph sz="half" idx="2"/>
          </p:nvPr>
        </p:nvPicPr>
        <p:blipFill>
          <a:blip r:embed="rId3"/>
          <a:srcRect/>
          <a:stretch>
            <a:fillRect/>
          </a:stretch>
        </p:blipFill>
        <p:spPr>
          <a:xfrm>
            <a:off x="4530725" y="1295400"/>
            <a:ext cx="3927475" cy="5105400"/>
          </a:xfrm>
        </p:spPr>
      </p:pic>
      <p:sp>
        <p:nvSpPr>
          <p:cNvPr id="40966" name="Text Box 6"/>
          <p:cNvSpPr txBox="1">
            <a:spLocks noChangeArrowheads="1"/>
          </p:cNvSpPr>
          <p:nvPr/>
        </p:nvSpPr>
        <p:spPr bwMode="auto">
          <a:xfrm>
            <a:off x="304800" y="838200"/>
            <a:ext cx="3810000" cy="671513"/>
          </a:xfrm>
          <a:prstGeom prst="rect">
            <a:avLst/>
          </a:prstGeom>
          <a:noFill/>
          <a:ln w="9525">
            <a:noFill/>
            <a:miter lim="800000"/>
            <a:headEnd/>
            <a:tailEnd/>
          </a:ln>
        </p:spPr>
        <p:txBody>
          <a:bodyPr>
            <a:prstTxWarp prst="textNoShape">
              <a:avLst/>
            </a:prstTxWarp>
            <a:spAutoFit/>
          </a:bodyPr>
          <a:lstStyle/>
          <a:p>
            <a:pPr>
              <a:spcBef>
                <a:spcPct val="50000"/>
              </a:spcBef>
            </a:pPr>
            <a:r>
              <a:rPr lang="en-US" sz="3800" b="1"/>
              <a:t>Class Reports</a:t>
            </a:r>
          </a:p>
        </p:txBody>
      </p:sp>
    </p:spTree>
  </p:cSld>
  <p:clrMapOvr>
    <a:masterClrMapping/>
  </p:clrMapOvr>
  <mc:AlternateContent xmlns:mc="http://schemas.openxmlformats.org/markup-compatibility/2006" xmlns:mp="http://schemas.microsoft.com/office/mac/powerpoint/2008/main">
    <mc:Choice Requires="mp">
      <p:transition xmlns:p14="http://schemas.microsoft.com/office/powerpoint/2010/main" spd="slow">
        <p14:prism dir="r"/>
      </p:transition>
    </mc:Choice>
    <mc:Fallback xmlns="" xmlns:mv="urn:schemas-microsoft-com:mac:vml">
      <p:transition spd="slow">
        <p:cover dir="r"/>
      </p:transition>
    </mc:Fallback>
  </mc:AlternateContent>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990601"/>
            <a:ext cx="8153400" cy="5139868"/>
          </a:xfrm>
          <a:prstGeom prst="rect">
            <a:avLst/>
          </a:prstGeom>
          <a:noFill/>
        </p:spPr>
        <p:txBody>
          <a:bodyPr wrap="square" rtlCol="0">
            <a:spAutoFit/>
          </a:bodyPr>
          <a:lstStyle/>
          <a:p>
            <a:pPr algn="ctr"/>
            <a:r>
              <a:rPr lang="en-US" sz="3200" dirty="0" smtClean="0"/>
              <a:t>Supporting you Student’s Use of Technology</a:t>
            </a:r>
          </a:p>
          <a:p>
            <a:pPr algn="ctr"/>
            <a:endParaRPr lang="en-US" dirty="0" smtClean="0"/>
          </a:p>
          <a:p>
            <a:pPr>
              <a:buFont typeface="Arial"/>
              <a:buChar char="•"/>
            </a:pPr>
            <a:r>
              <a:rPr lang="en-US" b="1" dirty="0" smtClean="0"/>
              <a:t>Keep technology visible: </a:t>
            </a:r>
            <a:r>
              <a:rPr lang="en-US" dirty="0" smtClean="0"/>
              <a:t>have students do work where you can see them.</a:t>
            </a:r>
          </a:p>
          <a:p>
            <a:pPr>
              <a:buFont typeface="Arial"/>
              <a:buChar char="•"/>
            </a:pPr>
            <a:r>
              <a:rPr lang="en-US" b="1" dirty="0" smtClean="0"/>
              <a:t>Set clear boundaries: </a:t>
            </a:r>
            <a:r>
              <a:rPr lang="en-US" dirty="0" smtClean="0"/>
              <a:t>log out of </a:t>
            </a:r>
            <a:r>
              <a:rPr lang="en-US" dirty="0" err="1" smtClean="0"/>
              <a:t>iChat</a:t>
            </a:r>
            <a:r>
              <a:rPr lang="en-US" dirty="0" smtClean="0"/>
              <a:t>, time limit on internet use.</a:t>
            </a:r>
          </a:p>
          <a:p>
            <a:pPr>
              <a:buFont typeface="Arial"/>
              <a:buChar char="•"/>
            </a:pPr>
            <a:r>
              <a:rPr lang="en-US" b="1" dirty="0" smtClean="0"/>
              <a:t>Enforce use of devices: </a:t>
            </a:r>
            <a:r>
              <a:rPr lang="en-US" dirty="0" smtClean="0"/>
              <a:t>have students give you laptop/phone before bed, turn off wireless network.</a:t>
            </a:r>
          </a:p>
          <a:p>
            <a:pPr>
              <a:buFont typeface="Arial"/>
              <a:buChar char="•"/>
            </a:pPr>
            <a:r>
              <a:rPr lang="en-US" b="1" dirty="0" smtClean="0"/>
              <a:t>Communicate with your son/daughter </a:t>
            </a:r>
            <a:r>
              <a:rPr lang="en-US" dirty="0" smtClean="0"/>
              <a:t>about appropriate use of social networking, be aware of “</a:t>
            </a:r>
            <a:r>
              <a:rPr lang="en-US" dirty="0" err="1" smtClean="0"/>
              <a:t>cyberbullying</a:t>
            </a:r>
            <a:r>
              <a:rPr lang="en-US" dirty="0" smtClean="0"/>
              <a:t>”</a:t>
            </a:r>
          </a:p>
          <a:p>
            <a:pPr>
              <a:buFont typeface="Arial"/>
              <a:buChar char="•"/>
            </a:pPr>
            <a:r>
              <a:rPr lang="en-US" b="1" dirty="0" smtClean="0"/>
              <a:t>Mode</a:t>
            </a:r>
            <a:r>
              <a:rPr lang="en-US" dirty="0" smtClean="0"/>
              <a:t>l appropriate use</a:t>
            </a:r>
            <a:endParaRPr lang="en-US"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ctrTitle"/>
          </p:nvPr>
        </p:nvSpPr>
        <p:spPr/>
        <p:txBody>
          <a:bodyPr/>
          <a:lstStyle/>
          <a:p>
            <a:r>
              <a:rPr lang="en-US" dirty="0" smtClean="0"/>
              <a:t>Upcoming Events	</a:t>
            </a:r>
            <a:endParaRPr lang="en-US" dirty="0"/>
          </a:p>
        </p:txBody>
      </p:sp>
      <p:sp>
        <p:nvSpPr>
          <p:cNvPr id="29699" name="Rectangle 3"/>
          <p:cNvSpPr>
            <a:spLocks noGrp="1" noChangeArrowheads="1"/>
          </p:cNvSpPr>
          <p:nvPr>
            <p:ph type="subTitle" idx="1"/>
          </p:nvPr>
        </p:nvSpPr>
        <p:spPr/>
        <p:txBody>
          <a:bodyPr/>
          <a:lstStyle/>
          <a:p>
            <a:r>
              <a:rPr lang="en-US" dirty="0" smtClean="0"/>
              <a:t>Kristin Delaney-Wiggins,</a:t>
            </a:r>
            <a:endParaRPr lang="en-US" dirty="0"/>
          </a:p>
          <a:p>
            <a:r>
              <a:rPr lang="en-US" i="1" dirty="0" smtClean="0"/>
              <a:t>Director of Institutional Advancement</a:t>
            </a:r>
            <a:endParaRPr lang="en-US" i="1" dirty="0"/>
          </a:p>
        </p:txBody>
      </p:sp>
    </p:spTree>
  </p:cSld>
  <p:clrMapOvr>
    <a:masterClrMapping/>
  </p:clrMapOvr>
  <mc:AlternateContent xmlns:mc="http://schemas.openxmlformats.org/markup-compatibility/2006" xmlns:mp="http://schemas.microsoft.com/office/mac/powerpoint/2008/main">
    <mc:Choice Requires="mp">
      <p:transition xmlns:p14="http://schemas.microsoft.com/office/powerpoint/2010/main" spd="slow">
        <p14:prism dir="d"/>
      </p:transition>
    </mc:Choice>
    <mc:Fallback xmlns="" xmlns:mv="urn:schemas-microsoft-com:mac:vml">
      <p:transition spd="slow">
        <p:cover dir="d"/>
      </p:transition>
    </mc:Fallback>
  </mc:AlternateContent>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ctrTitle"/>
          </p:nvPr>
        </p:nvSpPr>
        <p:spPr/>
        <p:txBody>
          <a:bodyPr/>
          <a:lstStyle/>
          <a:p>
            <a:r>
              <a:rPr lang="en-US"/>
              <a:t>Closing Assembly</a:t>
            </a:r>
          </a:p>
        </p:txBody>
      </p:sp>
      <p:sp>
        <p:nvSpPr>
          <p:cNvPr id="29699" name="Rectangle 3"/>
          <p:cNvSpPr>
            <a:spLocks noGrp="1" noChangeArrowheads="1"/>
          </p:cNvSpPr>
          <p:nvPr>
            <p:ph type="subTitle" idx="1"/>
          </p:nvPr>
        </p:nvSpPr>
        <p:spPr/>
        <p:txBody>
          <a:bodyPr/>
          <a:lstStyle/>
          <a:p>
            <a:r>
              <a:rPr lang="en-US"/>
              <a:t>Main Gym</a:t>
            </a:r>
          </a:p>
          <a:p>
            <a:r>
              <a:rPr lang="en-US"/>
              <a:t>12:00 pm followed by lunch</a:t>
            </a:r>
          </a:p>
        </p:txBody>
      </p:sp>
    </p:spTree>
    <p:extLst>
      <p:ext uri="{BB962C8B-B14F-4D97-AF65-F5344CB8AC3E}">
        <p14:creationId xmlns:p14="http://schemas.microsoft.com/office/powerpoint/2010/main" val="2461778039"/>
      </p:ext>
    </p:extLst>
  </p:cSld>
  <p:clrMapOvr>
    <a:masterClrMapping/>
  </p:clrMapOvr>
  <mc:AlternateContent xmlns:mc="http://schemas.openxmlformats.org/markup-compatibility/2006" xmlns:mp="http://schemas.microsoft.com/office/mac/powerpoint/2008/main">
    <mc:Choice Requires="mp">
      <p:transition xmlns:p14="http://schemas.microsoft.com/office/powerpoint/2010/main" spd="slow">
        <p14:prism dir="d"/>
      </p:transition>
    </mc:Choice>
    <mc:Fallback xmlns="" xmlns:mv="urn:schemas-microsoft-com:mac:vml">
      <p:transition spd="slow">
        <p:cover dir="d"/>
      </p:transitio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67924"/>
            <a:ext cx="7543800" cy="4662520"/>
          </a:xfrm>
        </p:spPr>
        <p:txBody>
          <a:bodyPr/>
          <a:lstStyle/>
          <a:p>
            <a:r>
              <a:rPr lang="en-US" sz="3500" b="1" dirty="0" smtClean="0"/>
              <a:t>Fall Sports:</a:t>
            </a:r>
            <a:r>
              <a:rPr lang="en-US" sz="3500" dirty="0" smtClean="0"/>
              <a:t> Football, Girls Volleyball, Girls Golf, Girls Tennis, Cross Country, Rally Squad</a:t>
            </a:r>
            <a:br>
              <a:rPr lang="en-US" sz="3500" dirty="0" smtClean="0"/>
            </a:br>
            <a:r>
              <a:rPr lang="en-US" sz="3500" dirty="0"/>
              <a:t/>
            </a:r>
            <a:br>
              <a:rPr lang="en-US" sz="3500" dirty="0"/>
            </a:br>
            <a:r>
              <a:rPr lang="en-US" sz="4800" dirty="0" smtClean="0"/>
              <a:t/>
            </a:r>
            <a:br>
              <a:rPr lang="en-US" sz="4800" dirty="0" smtClean="0"/>
            </a:br>
            <a:endParaRPr lang="en-US" sz="4800" dirty="0"/>
          </a:p>
        </p:txBody>
      </p:sp>
      <p:sp>
        <p:nvSpPr>
          <p:cNvPr id="3" name="Subtitle 2"/>
          <p:cNvSpPr>
            <a:spLocks noGrp="1"/>
          </p:cNvSpPr>
          <p:nvPr>
            <p:ph type="subTitle" idx="1"/>
          </p:nvPr>
        </p:nvSpPr>
        <p:spPr>
          <a:xfrm>
            <a:off x="1370869" y="5631789"/>
            <a:ext cx="6461760" cy="752021"/>
          </a:xfrm>
        </p:spPr>
        <p:txBody>
          <a:bodyPr/>
          <a:lstStyle/>
          <a:p>
            <a:r>
              <a:rPr lang="en-US" b="1" dirty="0" smtClean="0"/>
              <a:t>Moreau Catholic Athletics 2011-12</a:t>
            </a:r>
            <a:endParaRPr lang="en-US" b="1" dirty="0"/>
          </a:p>
        </p:txBody>
      </p:sp>
      <p:pic>
        <p:nvPicPr>
          <p:cNvPr id="4" name="Picture 3" descr="-1.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06096" y="2743200"/>
            <a:ext cx="3960033" cy="2888589"/>
          </a:xfrm>
          <a:prstGeom prst="rect">
            <a:avLst/>
          </a:prstGeom>
        </p:spPr>
      </p:pic>
    </p:spTree>
    <p:extLst>
      <p:ext uri="{BB962C8B-B14F-4D97-AF65-F5344CB8AC3E}">
        <p14:creationId xmlns:p14="http://schemas.microsoft.com/office/powerpoint/2010/main" val="209650411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63606_174414165920121_160510893977115_515191_1374867_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2600" y="3429000"/>
            <a:ext cx="6245825" cy="2981284"/>
          </a:xfrm>
          <a:prstGeom prst="rect">
            <a:avLst/>
          </a:prstGeom>
        </p:spPr>
      </p:pic>
      <p:sp>
        <p:nvSpPr>
          <p:cNvPr id="3" name="Rectangle 2"/>
          <p:cNvSpPr/>
          <p:nvPr/>
        </p:nvSpPr>
        <p:spPr>
          <a:xfrm>
            <a:off x="685800" y="914400"/>
            <a:ext cx="7924800" cy="2554545"/>
          </a:xfrm>
          <a:prstGeom prst="rect">
            <a:avLst/>
          </a:prstGeom>
        </p:spPr>
        <p:txBody>
          <a:bodyPr wrap="square">
            <a:spAutoFit/>
          </a:bodyPr>
          <a:lstStyle/>
          <a:p>
            <a:pPr marL="0" indent="0" algn="ctr">
              <a:buNone/>
            </a:pPr>
            <a:r>
              <a:rPr lang="en-US" sz="4000" b="1" dirty="0"/>
              <a:t>Winter Sports</a:t>
            </a:r>
            <a:r>
              <a:rPr lang="en-US" sz="4000" b="1" dirty="0" smtClean="0"/>
              <a:t>: </a:t>
            </a:r>
            <a:r>
              <a:rPr lang="en-US" sz="4000" dirty="0" smtClean="0"/>
              <a:t>Boys </a:t>
            </a:r>
            <a:r>
              <a:rPr lang="en-US" sz="4000" dirty="0"/>
              <a:t>and Girls </a:t>
            </a:r>
            <a:r>
              <a:rPr lang="en-US" sz="4000" dirty="0" err="1" smtClean="0"/>
              <a:t>Basketball,Boys</a:t>
            </a:r>
            <a:r>
              <a:rPr lang="en-US" sz="4000" dirty="0" smtClean="0"/>
              <a:t> </a:t>
            </a:r>
            <a:r>
              <a:rPr lang="en-US" sz="4000" dirty="0"/>
              <a:t>and Girls Soccer</a:t>
            </a:r>
            <a:br>
              <a:rPr lang="en-US" sz="4000" dirty="0"/>
            </a:br>
            <a:r>
              <a:rPr lang="en-US" sz="4000" dirty="0"/>
              <a:t>Rally Squad</a:t>
            </a:r>
            <a:br>
              <a:rPr lang="en-US" sz="4000" dirty="0"/>
            </a:br>
            <a:endParaRPr lang="en-US" sz="4000" dirty="0"/>
          </a:p>
        </p:txBody>
      </p:sp>
    </p:spTree>
    <p:extLst>
      <p:ext uri="{BB962C8B-B14F-4D97-AF65-F5344CB8AC3E}">
        <p14:creationId xmlns:p14="http://schemas.microsoft.com/office/powerpoint/2010/main" val="376555622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1143001"/>
            <a:ext cx="7467600" cy="3170099"/>
          </a:xfrm>
          <a:prstGeom prst="rect">
            <a:avLst/>
          </a:prstGeom>
        </p:spPr>
        <p:txBody>
          <a:bodyPr wrap="square">
            <a:spAutoFit/>
          </a:bodyPr>
          <a:lstStyle/>
          <a:p>
            <a:pPr algn="ctr"/>
            <a:r>
              <a:rPr lang="en-US" sz="4000" b="1" dirty="0" smtClean="0"/>
              <a:t>Spring Sports: </a:t>
            </a:r>
            <a:r>
              <a:rPr lang="en-US" sz="4000" dirty="0" smtClean="0"/>
              <a:t>Softball</a:t>
            </a:r>
            <a:r>
              <a:rPr lang="en-US" sz="4000" dirty="0"/>
              <a:t>, Baseball, Track and Field, Swimming, Badminton, Boys Tennis, Boys Golf, Boys Volleyball</a:t>
            </a:r>
          </a:p>
        </p:txBody>
      </p:sp>
    </p:spTree>
    <p:extLst>
      <p:ext uri="{BB962C8B-B14F-4D97-AF65-F5344CB8AC3E}">
        <p14:creationId xmlns:p14="http://schemas.microsoft.com/office/powerpoint/2010/main" val="329023533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1" charset="0"/>
            <a:ea typeface="ＭＳ Ｐゴシック" pitchFamily="-111" charset="-128"/>
            <a:cs typeface="ＭＳ Ｐゴシック" pitchFamily="-11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1" charset="0"/>
            <a:ea typeface="ＭＳ Ｐゴシック" pitchFamily="-111" charset="-128"/>
            <a:cs typeface="ＭＳ Ｐゴシック" pitchFamily="-11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5108</TotalTime>
  <Words>1738</Words>
  <Application>Microsoft Macintosh PowerPoint</Application>
  <PresentationFormat>On-screen Show (4:3)</PresentationFormat>
  <Paragraphs>295</Paragraphs>
  <Slides>64</Slides>
  <Notes>41</Notes>
  <HiddenSlides>0</HiddenSlides>
  <MMClips>0</MMClips>
  <ScaleCrop>false</ScaleCrop>
  <HeadingPairs>
    <vt:vector size="4" baseType="variant">
      <vt:variant>
        <vt:lpstr>Theme</vt:lpstr>
      </vt:variant>
      <vt:variant>
        <vt:i4>1</vt:i4>
      </vt:variant>
      <vt:variant>
        <vt:lpstr>Slide Titles</vt:lpstr>
      </vt:variant>
      <vt:variant>
        <vt:i4>64</vt:i4>
      </vt:variant>
    </vt:vector>
  </HeadingPairs>
  <TitlesOfParts>
    <vt:vector size="65" baseType="lpstr">
      <vt:lpstr>Blank Presentation</vt:lpstr>
      <vt:lpstr>Welcome</vt:lpstr>
      <vt:lpstr>Prayer &amp; Welcome</vt:lpstr>
      <vt:lpstr>Student Perspective</vt:lpstr>
      <vt:lpstr>Parent Perspective</vt:lpstr>
      <vt:lpstr>Freshman Parent Tips</vt:lpstr>
      <vt:lpstr>Co-Curricular Program</vt:lpstr>
      <vt:lpstr>Fall Sports: Football, Girls Volleyball, Girls Golf, Girls Tennis, Cross Country, Rally Squad   </vt:lpstr>
      <vt:lpstr>PowerPoint Presentation</vt:lpstr>
      <vt:lpstr>PowerPoint Presentation</vt:lpstr>
      <vt:lpstr>Moreau Athletes Learn:</vt:lpstr>
      <vt:lpstr>Your Role as a parent!</vt:lpstr>
      <vt:lpstr>10 Minute Break  Student Center</vt:lpstr>
      <vt:lpstr>Faith and Service Program </vt:lpstr>
      <vt:lpstr>Role of APs &amp; Counselors in Supporting your Student AP &amp; Counselor assignments determined by  student’s last name</vt:lpstr>
      <vt:lpstr>Tools for Students &amp; Parents</vt:lpstr>
      <vt:lpstr>PowerPoint Presentation</vt:lpstr>
      <vt:lpstr>PowerPoint Presentation</vt:lpstr>
      <vt:lpstr>PowerPoint Presentation</vt:lpstr>
      <vt:lpstr>Purpose of Implementing Alcohol Edu Course</vt:lpstr>
      <vt:lpstr>Alcohol Edu</vt:lpstr>
      <vt:lpstr>Course Includes</vt:lpstr>
      <vt:lpstr>Why AlcoholEdu for High School?</vt:lpstr>
      <vt:lpstr>PowerPoint Presentation</vt:lpstr>
      <vt:lpstr>College Planning</vt:lpstr>
      <vt:lpstr>Partnership in Support</vt:lpstr>
      <vt:lpstr>Communicating with the School</vt:lpstr>
      <vt:lpstr>Partnership in Support: Key Policies</vt:lpstr>
      <vt:lpstr>Academic Integrity</vt:lpstr>
      <vt:lpstr>Pearls of Wisdom from Teachers</vt:lpstr>
      <vt:lpstr>Academic Integrity Tutorial</vt:lpstr>
      <vt:lpstr>Academic Integrity Tutorial</vt:lpstr>
      <vt:lpstr>MCHS Resources Available for Student Success</vt:lpstr>
      <vt:lpstr>Back to school night</vt:lpstr>
      <vt:lpstr>  Communicate   </vt:lpstr>
      <vt:lpstr>Becoming a Tech Savvy Parent: Technology, Student Learning, and Parenting</vt:lpstr>
      <vt:lpstr>PowerPoint Presentation</vt:lpstr>
      <vt:lpstr>PowerPoint Presentation</vt:lpstr>
      <vt:lpstr>PowerPoint Presentation</vt:lpstr>
      <vt:lpstr>PowerPoint Presentation</vt:lpstr>
      <vt:lpstr>PowerPoint Presentation</vt:lpstr>
      <vt:lpstr>Setting Boundaries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OpenDNS</vt:lpstr>
      <vt:lpstr>Network Level Parental Controls</vt:lpstr>
      <vt:lpstr>PowerPoint Presentation</vt:lpstr>
      <vt:lpstr>PowerSchool Reminders</vt:lpstr>
      <vt:lpstr>PowerPoint Presentation</vt:lpstr>
      <vt:lpstr>PowerPoint Presentation</vt:lpstr>
      <vt:lpstr>PowerPoint Presentation</vt:lpstr>
      <vt:lpstr>Upcoming Events </vt:lpstr>
      <vt:lpstr>Closing Assembly</vt:lpstr>
    </vt:vector>
  </TitlesOfParts>
  <Company>Moreau Catholic High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dc:title>
  <dc:creator>Lauren Lek</dc:creator>
  <cp:lastModifiedBy>Mike Aquino</cp:lastModifiedBy>
  <cp:revision>73</cp:revision>
  <cp:lastPrinted>2009-08-07T19:40:58Z</cp:lastPrinted>
  <dcterms:created xsi:type="dcterms:W3CDTF">2010-08-10T19:04:21Z</dcterms:created>
  <dcterms:modified xsi:type="dcterms:W3CDTF">2011-08-11T16:27:09Z</dcterms:modified>
</cp:coreProperties>
</file>